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1C90-42EA-47BF-A5E4-23A238989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E6A2D-5EB0-4950-AF78-92624AECD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0E11-E589-46F1-ABD3-62EF49CB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25D2-5EB2-4421-8E9C-247DCBF6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33D1-E6D2-4AB4-B75A-9458822F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0268-8BE8-45CE-B87D-9CCB229F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9445-754C-49FE-8023-8E8575FD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C893-0CC4-42BD-87FC-68F7440C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CE8C-9B21-48A2-9BD3-0F79AEF6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E0DA-17B1-4A43-9D07-AD925FD4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82ED0-CDA6-46BA-AEA9-1D2BC0CDD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A8548-F718-4772-813C-014A0475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32CC-B64B-4ABA-A830-325C6879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FDC2-7FF3-4137-AA0E-A27A5B89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370D-E878-41DC-89C8-C87FD6B0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6731-E862-40E4-AF0C-EC74CC0C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CFE1-328D-48AA-96B9-53E4EBA3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8F41-FE9E-40A0-921D-B29A191B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06FF3-18AB-4F8D-901B-23E6E1A6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1BBE-3F4F-459E-9174-F1C7C517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4AF1-664E-4C13-991F-FF71C1E3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ED2C8-A0E1-4320-BF74-A5F2FC12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2586-A00A-4359-BDEE-BB67FC82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0577-D379-4FBA-A513-7EE0B83D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79FF-6728-40B9-84E2-2529E1C2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2CA0-76DE-40A9-8081-266D6667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9CC9-DC14-45B5-A486-34A992103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3EB9-AE61-418A-8847-BE6E0683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050D9-85EB-4701-B3BA-1F1AAB61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81683-1235-475D-B751-888D53D8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6454-7C26-4451-AF5D-D939DF1F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CB86-B2D2-41B6-9647-A5E695A9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830A7-AA5B-46D3-BF26-3AD0CA8F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7E311-30C1-4D0C-958E-0E86893E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7173-0008-4BE4-87A7-7F2D4B75D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4F030-6967-4691-973A-8F06EA89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2474A-AB2D-4766-B09E-F47D69BC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3950C-DA1A-4623-BD19-06D22750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1712C-06A6-41B0-91D8-4F4ED65B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E32A-224A-4FA8-A5ED-9BAA71D7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79228-15DE-45C6-92BB-C6A6DF03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E385C-1E9C-40B5-8F93-15677EFF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EFFFE-E295-45DD-BF91-FF378B43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AA183-0E74-4C1B-872E-8DF4329A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D2291-4ED1-4C14-9F79-B156211E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FC07B-4A78-4DC5-9E82-2E4F2C7E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3C6A-E4D7-40FA-A30B-9B7F0173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58411-0151-40CD-B34A-3B0B0048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99475-B150-46D8-ADF7-4D7AAB5E0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09958-037B-4FBB-90D9-AD8A5BBD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9A89-08ED-4A0F-90C4-E6C3CFA2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B357-0699-49E0-BC60-21A7AA5A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D864-1E11-4F31-8603-7F61B093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0E862-5CF4-4586-B849-B50E5548A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EC84-208A-44D0-BA93-9671D9D6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63C8-E2D5-44AF-8180-937F4934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A7D4-DFC6-4520-BC97-DE078462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BB3D-6CE4-4C7E-B6BD-5A13CEC0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B2A3B-DA49-4948-8506-EDADEFB3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58AB-A2C1-4C1B-8B21-7775694B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422E-4E5B-4C62-9DFD-202898CA9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DBDA-1833-426F-86BD-A652A30789A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F956-CB59-4F08-BF18-E1B0630C7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B2CA-0502-41BD-BBA2-0CB5B7F9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725F-E66D-4503-B24B-160FC45C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396861-F236-44AB-A4E5-9342DD6A80AF}"/>
              </a:ext>
            </a:extLst>
          </p:cNvPr>
          <p:cNvSpPr/>
          <p:nvPr/>
        </p:nvSpPr>
        <p:spPr>
          <a:xfrm>
            <a:off x="1280672" y="2230227"/>
            <a:ext cx="579120" cy="5257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C42F923-3CF7-458D-9F4A-5E5E8DB259C3}"/>
              </a:ext>
            </a:extLst>
          </p:cNvPr>
          <p:cNvSpPr/>
          <p:nvPr/>
        </p:nvSpPr>
        <p:spPr>
          <a:xfrm>
            <a:off x="2569028" y="1662313"/>
            <a:ext cx="3526972" cy="2187388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7E5F4D-0F5B-47AE-A5A6-7CA5CBE621B0}"/>
                  </a:ext>
                </a:extLst>
              </p:cNvPr>
              <p:cNvSpPr txBox="1"/>
              <p:nvPr/>
            </p:nvSpPr>
            <p:spPr>
              <a:xfrm>
                <a:off x="1197556" y="2199491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7E5F4D-0F5B-47AE-A5A6-7CA5CBE62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56" y="2199491"/>
                <a:ext cx="7453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69000A-F483-4BDB-A036-F502F38E4177}"/>
              </a:ext>
            </a:extLst>
          </p:cNvPr>
          <p:cNvSpPr/>
          <p:nvPr/>
        </p:nvSpPr>
        <p:spPr>
          <a:xfrm>
            <a:off x="7034732" y="2230227"/>
            <a:ext cx="579120" cy="5257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7D637C-858B-4B4B-88D9-5F4EE4EEC54D}"/>
                  </a:ext>
                </a:extLst>
              </p:cNvPr>
              <p:cNvSpPr txBox="1"/>
              <p:nvPr/>
            </p:nvSpPr>
            <p:spPr>
              <a:xfrm>
                <a:off x="6951616" y="2199491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7D637C-858B-4B4B-88D9-5F4EE4EEC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16" y="2199491"/>
                <a:ext cx="7453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194D8D-8A18-4B9A-8D06-E718C6C8B0F0}"/>
                  </a:ext>
                </a:extLst>
              </p:cNvPr>
              <p:cNvSpPr txBox="1"/>
              <p:nvPr/>
            </p:nvSpPr>
            <p:spPr>
              <a:xfrm>
                <a:off x="3217176" y="2390311"/>
                <a:ext cx="2238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0,…,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194D8D-8A18-4B9A-8D06-E718C6C8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76" y="2390311"/>
                <a:ext cx="22384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5BDCC-061C-4E6B-B158-A8D51E1B63E5}"/>
              </a:ext>
            </a:extLst>
          </p:cNvPr>
          <p:cNvCxnSpPr>
            <a:stCxn id="7" idx="3"/>
          </p:cNvCxnSpPr>
          <p:nvPr/>
        </p:nvCxnSpPr>
        <p:spPr>
          <a:xfrm>
            <a:off x="1942908" y="2461101"/>
            <a:ext cx="854080" cy="15915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A6F680-5797-4B6F-A581-95263147D902}"/>
              </a:ext>
            </a:extLst>
          </p:cNvPr>
          <p:cNvCxnSpPr>
            <a:cxnSpLocks/>
          </p:cNvCxnSpPr>
          <p:nvPr/>
        </p:nvCxnSpPr>
        <p:spPr>
          <a:xfrm>
            <a:off x="2790136" y="2643135"/>
            <a:ext cx="427040" cy="56084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5BE824-98BB-4E4C-AD72-AD5D847337AA}"/>
              </a:ext>
            </a:extLst>
          </p:cNvPr>
          <p:cNvCxnSpPr>
            <a:cxnSpLocks/>
          </p:cNvCxnSpPr>
          <p:nvPr/>
        </p:nvCxnSpPr>
        <p:spPr>
          <a:xfrm flipV="1">
            <a:off x="5875852" y="2620255"/>
            <a:ext cx="1158880" cy="17764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201F66-C5BA-47DA-8343-7DEF66BACE32}"/>
              </a:ext>
            </a:extLst>
          </p:cNvPr>
          <p:cNvCxnSpPr>
            <a:cxnSpLocks/>
          </p:cNvCxnSpPr>
          <p:nvPr/>
        </p:nvCxnSpPr>
        <p:spPr>
          <a:xfrm>
            <a:off x="5055198" y="2199491"/>
            <a:ext cx="855616" cy="59840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F8B4E4-CEAB-4DE6-B0A9-F55CFAF0E10E}"/>
                  </a:ext>
                </a:extLst>
              </p:cNvPr>
              <p:cNvSpPr txBox="1"/>
              <p:nvPr/>
            </p:nvSpPr>
            <p:spPr>
              <a:xfrm>
                <a:off x="1878072" y="2016578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F8B4E4-CEAB-4DE6-B0A9-F55CFAF0E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072" y="2016578"/>
                <a:ext cx="7453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7DBDA9-70A5-4AF4-A391-8706ADB49A21}"/>
                  </a:ext>
                </a:extLst>
              </p:cNvPr>
              <p:cNvSpPr txBox="1"/>
              <p:nvPr/>
            </p:nvSpPr>
            <p:spPr>
              <a:xfrm rot="2026982">
                <a:off x="2773744" y="2441241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7DBDA9-70A5-4AF4-A391-8706ADB4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6982">
                <a:off x="2773744" y="2441241"/>
                <a:ext cx="7453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CCE3B-146E-4F3B-81F9-E1B04E51E801}"/>
                  </a:ext>
                </a:extLst>
              </p:cNvPr>
              <p:cNvSpPr txBox="1"/>
              <p:nvPr/>
            </p:nvSpPr>
            <p:spPr>
              <a:xfrm rot="2105695">
                <a:off x="5181144" y="1999963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CCE3B-146E-4F3B-81F9-E1B04E51E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695">
                <a:off x="5181144" y="1999963"/>
                <a:ext cx="74535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025F62-8318-4BEA-B2E1-916308268C68}"/>
                  </a:ext>
                </a:extLst>
              </p:cNvPr>
              <p:cNvSpPr txBox="1"/>
              <p:nvPr/>
            </p:nvSpPr>
            <p:spPr>
              <a:xfrm rot="21089944">
                <a:off x="6027081" y="2149817"/>
                <a:ext cx="10052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025F62-8318-4BEA-B2E1-916308268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9944">
                <a:off x="6027081" y="2149817"/>
                <a:ext cx="10052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94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396861-F236-44AB-A4E5-9342DD6A80AF}"/>
              </a:ext>
            </a:extLst>
          </p:cNvPr>
          <p:cNvSpPr/>
          <p:nvPr/>
        </p:nvSpPr>
        <p:spPr>
          <a:xfrm>
            <a:off x="1280672" y="2230227"/>
            <a:ext cx="579120" cy="5257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C42F923-3CF7-458D-9F4A-5E5E8DB259C3}"/>
              </a:ext>
            </a:extLst>
          </p:cNvPr>
          <p:cNvSpPr/>
          <p:nvPr/>
        </p:nvSpPr>
        <p:spPr>
          <a:xfrm>
            <a:off x="2569028" y="1662313"/>
            <a:ext cx="3526972" cy="2187388"/>
          </a:xfrm>
          <a:prstGeom prst="clou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7E5F4D-0F5B-47AE-A5A6-7CA5CBE621B0}"/>
                  </a:ext>
                </a:extLst>
              </p:cNvPr>
              <p:cNvSpPr txBox="1"/>
              <p:nvPr/>
            </p:nvSpPr>
            <p:spPr>
              <a:xfrm rot="19278113">
                <a:off x="2253966" y="1294527"/>
                <a:ext cx="745352" cy="560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7E5F4D-0F5B-47AE-A5A6-7CA5CBE62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78113">
                <a:off x="2253966" y="1294527"/>
                <a:ext cx="745352" cy="560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69000A-F483-4BDB-A036-F502F38E4177}"/>
              </a:ext>
            </a:extLst>
          </p:cNvPr>
          <p:cNvSpPr/>
          <p:nvPr/>
        </p:nvSpPr>
        <p:spPr>
          <a:xfrm>
            <a:off x="7034732" y="2230227"/>
            <a:ext cx="579120" cy="5257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7D637C-858B-4B4B-88D9-5F4EE4EEC54D}"/>
                  </a:ext>
                </a:extLst>
              </p:cNvPr>
              <p:cNvSpPr txBox="1"/>
              <p:nvPr/>
            </p:nvSpPr>
            <p:spPr>
              <a:xfrm>
                <a:off x="6951616" y="2199491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7D637C-858B-4B4B-88D9-5F4EE4EEC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16" y="2199491"/>
                <a:ext cx="7453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194D8D-8A18-4B9A-8D06-E718C6C8B0F0}"/>
                  </a:ext>
                </a:extLst>
              </p:cNvPr>
              <p:cNvSpPr txBox="1"/>
              <p:nvPr/>
            </p:nvSpPr>
            <p:spPr>
              <a:xfrm>
                <a:off x="3217176" y="2390311"/>
                <a:ext cx="2238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0,…,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194D8D-8A18-4B9A-8D06-E718C6C8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76" y="2390311"/>
                <a:ext cx="22384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C9664DB8-7775-42EE-B491-16370957453D}"/>
              </a:ext>
            </a:extLst>
          </p:cNvPr>
          <p:cNvSpPr/>
          <p:nvPr/>
        </p:nvSpPr>
        <p:spPr>
          <a:xfrm>
            <a:off x="4099432" y="802213"/>
            <a:ext cx="579120" cy="5257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9A6D36-52EE-49B3-B567-A7384214CC61}"/>
                  </a:ext>
                </a:extLst>
              </p:cNvPr>
              <p:cNvSpPr txBox="1"/>
              <p:nvPr/>
            </p:nvSpPr>
            <p:spPr>
              <a:xfrm>
                <a:off x="4016316" y="771477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9A6D36-52EE-49B3-B567-A7384214C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16" y="771477"/>
                <a:ext cx="7453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38D15D6-4AB0-4EF3-984E-14CB7880C7DE}"/>
              </a:ext>
            </a:extLst>
          </p:cNvPr>
          <p:cNvSpPr/>
          <p:nvPr/>
        </p:nvSpPr>
        <p:spPr>
          <a:xfrm>
            <a:off x="1871663" y="1166813"/>
            <a:ext cx="2252662" cy="1625811"/>
          </a:xfrm>
          <a:custGeom>
            <a:avLst/>
            <a:gdLst>
              <a:gd name="connsiteX0" fmla="*/ 0 w 2252662"/>
              <a:gd name="connsiteY0" fmla="*/ 1362075 h 1625811"/>
              <a:gd name="connsiteX1" fmla="*/ 895350 w 2252662"/>
              <a:gd name="connsiteY1" fmla="*/ 1614487 h 1625811"/>
              <a:gd name="connsiteX2" fmla="*/ 1771650 w 2252662"/>
              <a:gd name="connsiteY2" fmla="*/ 1033462 h 1625811"/>
              <a:gd name="connsiteX3" fmla="*/ 2252662 w 2252662"/>
              <a:gd name="connsiteY3" fmla="*/ 0 h 162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662" h="1625811">
                <a:moveTo>
                  <a:pt x="0" y="1362075"/>
                </a:moveTo>
                <a:cubicBezTo>
                  <a:pt x="300037" y="1515665"/>
                  <a:pt x="600075" y="1669256"/>
                  <a:pt x="895350" y="1614487"/>
                </a:cubicBezTo>
                <a:cubicBezTo>
                  <a:pt x="1190625" y="1559718"/>
                  <a:pt x="1545431" y="1302543"/>
                  <a:pt x="1771650" y="1033462"/>
                </a:cubicBezTo>
                <a:cubicBezTo>
                  <a:pt x="1997869" y="764381"/>
                  <a:pt x="2125265" y="382190"/>
                  <a:pt x="2252662" y="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B15ED69-3B74-4C9E-91D5-688E81DAF520}"/>
              </a:ext>
            </a:extLst>
          </p:cNvPr>
          <p:cNvSpPr/>
          <p:nvPr/>
        </p:nvSpPr>
        <p:spPr>
          <a:xfrm>
            <a:off x="4025706" y="1257300"/>
            <a:ext cx="648701" cy="1134234"/>
          </a:xfrm>
          <a:custGeom>
            <a:avLst/>
            <a:gdLst>
              <a:gd name="connsiteX0" fmla="*/ 151007 w 648701"/>
              <a:gd name="connsiteY0" fmla="*/ 0 h 1134234"/>
              <a:gd name="connsiteX1" fmla="*/ 3369 w 648701"/>
              <a:gd name="connsiteY1" fmla="*/ 809625 h 1134234"/>
              <a:gd name="connsiteX2" fmla="*/ 279594 w 648701"/>
              <a:gd name="connsiteY2" fmla="*/ 1133475 h 1134234"/>
              <a:gd name="connsiteX3" fmla="*/ 646307 w 648701"/>
              <a:gd name="connsiteY3" fmla="*/ 871538 h 1134234"/>
              <a:gd name="connsiteX4" fmla="*/ 441519 w 648701"/>
              <a:gd name="connsiteY4" fmla="*/ 71438 h 113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01" h="1134234">
                <a:moveTo>
                  <a:pt x="151007" y="0"/>
                </a:moveTo>
                <a:cubicBezTo>
                  <a:pt x="66472" y="310356"/>
                  <a:pt x="-18062" y="620713"/>
                  <a:pt x="3369" y="809625"/>
                </a:cubicBezTo>
                <a:cubicBezTo>
                  <a:pt x="24800" y="998538"/>
                  <a:pt x="172438" y="1123156"/>
                  <a:pt x="279594" y="1133475"/>
                </a:cubicBezTo>
                <a:cubicBezTo>
                  <a:pt x="386750" y="1143794"/>
                  <a:pt x="619320" y="1048544"/>
                  <a:pt x="646307" y="871538"/>
                </a:cubicBezTo>
                <a:cubicBezTo>
                  <a:pt x="673295" y="694532"/>
                  <a:pt x="463744" y="201613"/>
                  <a:pt x="441519" y="71438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A77B9BF-CAD5-470C-946E-0F1EB02362D4}"/>
              </a:ext>
            </a:extLst>
          </p:cNvPr>
          <p:cNvSpPr/>
          <p:nvPr/>
        </p:nvSpPr>
        <p:spPr>
          <a:xfrm>
            <a:off x="4667250" y="1152525"/>
            <a:ext cx="2386013" cy="1752646"/>
          </a:xfrm>
          <a:custGeom>
            <a:avLst/>
            <a:gdLst>
              <a:gd name="connsiteX0" fmla="*/ 0 w 2386013"/>
              <a:gd name="connsiteY0" fmla="*/ 0 h 1752646"/>
              <a:gd name="connsiteX1" fmla="*/ 300038 w 2386013"/>
              <a:gd name="connsiteY1" fmla="*/ 1023938 h 1752646"/>
              <a:gd name="connsiteX2" fmla="*/ 633413 w 2386013"/>
              <a:gd name="connsiteY2" fmla="*/ 1414463 h 1752646"/>
              <a:gd name="connsiteX3" fmla="*/ 1143000 w 2386013"/>
              <a:gd name="connsiteY3" fmla="*/ 1752600 h 1752646"/>
              <a:gd name="connsiteX4" fmla="*/ 2386013 w 2386013"/>
              <a:gd name="connsiteY4" fmla="*/ 1433513 h 175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013" h="1752646">
                <a:moveTo>
                  <a:pt x="0" y="0"/>
                </a:moveTo>
                <a:cubicBezTo>
                  <a:pt x="97234" y="394097"/>
                  <a:pt x="194469" y="788194"/>
                  <a:pt x="300038" y="1023938"/>
                </a:cubicBezTo>
                <a:cubicBezTo>
                  <a:pt x="405607" y="1259682"/>
                  <a:pt x="492919" y="1293019"/>
                  <a:pt x="633413" y="1414463"/>
                </a:cubicBezTo>
                <a:cubicBezTo>
                  <a:pt x="773907" y="1535907"/>
                  <a:pt x="850900" y="1749425"/>
                  <a:pt x="1143000" y="1752600"/>
                </a:cubicBezTo>
                <a:cubicBezTo>
                  <a:pt x="1435100" y="1755775"/>
                  <a:pt x="1910556" y="1594644"/>
                  <a:pt x="2386013" y="1433513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6731D6-D757-4CBE-9B66-C6F10D28CEEA}"/>
                  </a:ext>
                </a:extLst>
              </p:cNvPr>
              <p:cNvSpPr txBox="1"/>
              <p:nvPr/>
            </p:nvSpPr>
            <p:spPr>
              <a:xfrm>
                <a:off x="1179538" y="2199491"/>
                <a:ext cx="745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6731D6-D757-4CBE-9B66-C6F10D28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38" y="2199491"/>
                <a:ext cx="7453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79747E-49DD-4DE7-830F-21F9BE696E38}"/>
                  </a:ext>
                </a:extLst>
              </p:cNvPr>
              <p:cNvSpPr txBox="1"/>
              <p:nvPr/>
            </p:nvSpPr>
            <p:spPr>
              <a:xfrm>
                <a:off x="3743412" y="63847"/>
                <a:ext cx="1566776" cy="62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79747E-49DD-4DE7-830F-21F9BE69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12" y="63847"/>
                <a:ext cx="1566776" cy="6212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764A0-88E8-4980-B537-F16F61651B6A}"/>
                  </a:ext>
                </a:extLst>
              </p:cNvPr>
              <p:cNvSpPr txBox="1"/>
              <p:nvPr/>
            </p:nvSpPr>
            <p:spPr>
              <a:xfrm rot="2285313">
                <a:off x="5901272" y="1322746"/>
                <a:ext cx="745352" cy="560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764A0-88E8-4980-B537-F16F6165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85313">
                <a:off x="5901272" y="1322746"/>
                <a:ext cx="745352" cy="560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8074B8B-3326-49C4-AF11-B81377DB6374}"/>
              </a:ext>
            </a:extLst>
          </p:cNvPr>
          <p:cNvSpPr/>
          <p:nvPr/>
        </p:nvSpPr>
        <p:spPr>
          <a:xfrm>
            <a:off x="1733550" y="2728912"/>
            <a:ext cx="5434013" cy="694407"/>
          </a:xfrm>
          <a:custGeom>
            <a:avLst/>
            <a:gdLst>
              <a:gd name="connsiteX0" fmla="*/ 0 w 5434013"/>
              <a:gd name="connsiteY0" fmla="*/ 0 h 690266"/>
              <a:gd name="connsiteX1" fmla="*/ 1395413 w 5434013"/>
              <a:gd name="connsiteY1" fmla="*/ 571500 h 690266"/>
              <a:gd name="connsiteX2" fmla="*/ 2733675 w 5434013"/>
              <a:gd name="connsiteY2" fmla="*/ 676275 h 690266"/>
              <a:gd name="connsiteX3" fmla="*/ 3686175 w 5434013"/>
              <a:gd name="connsiteY3" fmla="*/ 614362 h 690266"/>
              <a:gd name="connsiteX4" fmla="*/ 5434013 w 5434013"/>
              <a:gd name="connsiteY4" fmla="*/ 4762 h 69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4013" h="690266">
                <a:moveTo>
                  <a:pt x="0" y="0"/>
                </a:moveTo>
                <a:cubicBezTo>
                  <a:pt x="469900" y="229393"/>
                  <a:pt x="939800" y="458787"/>
                  <a:pt x="1395413" y="571500"/>
                </a:cubicBezTo>
                <a:cubicBezTo>
                  <a:pt x="1851026" y="684213"/>
                  <a:pt x="2351881" y="669131"/>
                  <a:pt x="2733675" y="676275"/>
                </a:cubicBezTo>
                <a:cubicBezTo>
                  <a:pt x="3115469" y="683419"/>
                  <a:pt x="3236119" y="726281"/>
                  <a:pt x="3686175" y="614362"/>
                </a:cubicBezTo>
                <a:cubicBezTo>
                  <a:pt x="4136231" y="502443"/>
                  <a:pt x="4785122" y="253602"/>
                  <a:pt x="5434013" y="4762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5D096A-5E03-4950-A8BF-6953DC24B8EB}"/>
                  </a:ext>
                </a:extLst>
              </p:cNvPr>
              <p:cNvSpPr txBox="1"/>
              <p:nvPr/>
            </p:nvSpPr>
            <p:spPr>
              <a:xfrm>
                <a:off x="3921898" y="3886315"/>
                <a:ext cx="745352" cy="560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5D096A-5E03-4950-A8BF-6953DC24B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98" y="3886315"/>
                <a:ext cx="745352" cy="5604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4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6</cp:revision>
  <dcterms:created xsi:type="dcterms:W3CDTF">2019-03-11T14:37:30Z</dcterms:created>
  <dcterms:modified xsi:type="dcterms:W3CDTF">2019-03-11T17:24:14Z</dcterms:modified>
</cp:coreProperties>
</file>