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0" d="100"/>
          <a:sy n="60" d="100"/>
        </p:scale>
        <p:origin x="114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A02CD-A3A9-498C-9F07-2759C510D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681EA1-EB4F-462A-AD09-5F668F1BFE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B46CB-18A4-45B8-A228-92D8B61FD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3D6E-55EC-47D2-9062-803F894633AB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6DE1F-1180-4C27-A9E3-983BB1C4D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27FDF-8CE5-45F2-AD05-908559023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0AC8-4885-40A1-B0DC-CE4F1708B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508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9F411-2C62-43C5-BC64-039B3E9F0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89F8A-C850-45B9-B18F-2D4AF156A0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31337-0C1E-444A-B8AE-21922AE1D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3D6E-55EC-47D2-9062-803F894633AB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903D6-A192-44F5-9970-9143032E1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F048A-EC9C-4FC3-9FA5-24A39B369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0AC8-4885-40A1-B0DC-CE4F1708B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333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6CEA0A-BB24-4CBD-8DBE-C59C9905BD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A8B3DD-6DD8-4EF9-8E60-0B75EA9E7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7A66F-A359-4BDC-A18C-F9ECDAC89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3D6E-55EC-47D2-9062-803F894633AB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AAD36-A1F9-4ADA-AC12-CDEDFF4B5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736BB-DE77-44F4-BF2F-3977E34C5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0AC8-4885-40A1-B0DC-CE4F1708B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40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5CE64-7F5E-4AB2-85CA-724AE8728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473E4-3A7B-4599-9E9B-BC2044B50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59331-499D-45F0-A31D-B42FB7B01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3D6E-55EC-47D2-9062-803F894633AB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5FC88-FA29-4B04-990A-987ECF2F7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2C349-2531-4D54-B21A-6BC5F9723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0AC8-4885-40A1-B0DC-CE4F1708B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739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E877F-9F32-4416-98C2-8184D84B0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A209BE-0B71-425E-B03C-71ED2E841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E1B23-2B69-4A16-B6D8-18F371BBB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3D6E-55EC-47D2-9062-803F894633AB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837D0-F55E-4F35-BAB2-4AA7553DA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009EC-984A-414C-B4EB-C62524EA3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0AC8-4885-40A1-B0DC-CE4F1708B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280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E1799-9790-4C25-A915-57CAB3ABD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85847-507E-4057-9889-D58C96B50F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86754-87E1-45EE-B493-94B0A23D70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1FA75B-027A-4093-BC0E-B414B983E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3D6E-55EC-47D2-9062-803F894633AB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A9191-7661-4A60-922F-F834F691C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926F7-B314-4269-999C-5F9FCB143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0AC8-4885-40A1-B0DC-CE4F1708B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03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2B341-C615-451E-A3B8-1E79CD95C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634B2-97EA-4B18-AB7E-59642BC37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B99A7B-B8E8-4713-8A8F-1410AA0E14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9FD48C-7893-474A-AF45-3CE4737E1B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6E61BE-8C9E-4E0C-80FE-045BDC2C1F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30CA9-7A6D-4F1A-BDEA-F22EEEA91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3D6E-55EC-47D2-9062-803F894633AB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2C976B-7FA7-4020-9CA1-242D8274E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E59932-0FD1-4CAC-B50E-951A58975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0AC8-4885-40A1-B0DC-CE4F1708B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48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E58EB-BA5E-4232-B53E-C795FA173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5FD589-DA53-4336-99FF-9AB560271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3D6E-55EC-47D2-9062-803F894633AB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A0AC73-F543-4F18-BCC4-61F51B6B8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EC0EFE-6077-4120-8787-2F36EB2F3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0AC8-4885-40A1-B0DC-CE4F1708B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99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EF1916-776C-4681-B993-12572B78C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3D6E-55EC-47D2-9062-803F894633AB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8E9180-86F4-436A-9B33-E29387825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2E6C0-6643-4473-B43B-1567DDF89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0AC8-4885-40A1-B0DC-CE4F1708B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11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3448F-D7B8-42FF-BD63-9B58D0263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A5A2B-75D5-42D3-8354-E64120A54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363EE9-FE8A-4447-B885-D4013FFB1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0AFE4-67EA-40DF-B9CA-407270A44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3D6E-55EC-47D2-9062-803F894633AB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58F32-9ABC-45AE-AFCB-F0702D1C9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2AA75-CE4D-43DD-9B66-EC8377962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0AC8-4885-40A1-B0DC-CE4F1708B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0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39C38-E08E-4F6F-9C2E-9C8774C65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57C616-78E4-44C8-ACB1-2678645F6B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F135EA-274C-4FC8-A20E-433C72E7A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F91C0-CE19-4632-81B5-A2E35C7E8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3D6E-55EC-47D2-9062-803F894633AB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7FE69A-B5DA-421D-9F9B-EB163C6F0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255FDC-2466-44F2-BF34-D8963E07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0AC8-4885-40A1-B0DC-CE4F1708B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811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5F309-B557-412B-A480-1F9B1E7E8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6C0F5-5880-44C1-AB58-721B72C72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2030-48C8-4D97-81FF-0C8374E147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73D6E-55EC-47D2-9062-803F894633AB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C50CC-CB64-4177-BB58-77E22B3DDB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7948D-44CB-45FA-9B85-D139032B0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60AC8-4885-40A1-B0DC-CE4F1708B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870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61F6BCD-3573-46CE-874F-8C64DCC8D7F8}"/>
                  </a:ext>
                </a:extLst>
              </p:cNvPr>
              <p:cNvSpPr/>
              <p:nvPr/>
            </p:nvSpPr>
            <p:spPr>
              <a:xfrm>
                <a:off x="559020" y="3246426"/>
                <a:ext cx="3628780" cy="49177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011011100111011011011011000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61F6BCD-3573-46CE-874F-8C64DCC8D7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20" y="3246426"/>
                <a:ext cx="3628780" cy="491778"/>
              </a:xfrm>
              <a:prstGeom prst="rect">
                <a:avLst/>
              </a:prstGeom>
              <a:blipFill>
                <a:blip r:embed="rId2"/>
                <a:stretch>
                  <a:fillRect l="-16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39D054A-3269-4C92-8746-1E3B3A8C54BA}"/>
                  </a:ext>
                </a:extLst>
              </p:cNvPr>
              <p:cNvSpPr/>
              <p:nvPr/>
            </p:nvSpPr>
            <p:spPr>
              <a:xfrm>
                <a:off x="4595692" y="3246426"/>
                <a:ext cx="5126089" cy="49177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101001001101111011101110110110110000111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39D054A-3269-4C92-8746-1E3B3A8C5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5692" y="3246426"/>
                <a:ext cx="5126089" cy="491778"/>
              </a:xfrm>
              <a:prstGeom prst="rect">
                <a:avLst/>
              </a:prstGeom>
              <a:blipFill>
                <a:blip r:embed="rId3"/>
                <a:stretch>
                  <a:fillRect l="-3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>
            <a:extLst>
              <a:ext uri="{FF2B5EF4-FFF2-40B4-BE49-F238E27FC236}">
                <a16:creationId xmlns:a16="http://schemas.microsoft.com/office/drawing/2014/main" id="{1ED4D035-2F96-4B64-A0AA-0B6D7389C361}"/>
              </a:ext>
            </a:extLst>
          </p:cNvPr>
          <p:cNvSpPr/>
          <p:nvPr/>
        </p:nvSpPr>
        <p:spPr>
          <a:xfrm rot="16200000">
            <a:off x="7100471" y="1383992"/>
            <a:ext cx="323264" cy="521035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8BD8C32-6883-4650-AE61-4E2EEDBC8DAB}"/>
                  </a:ext>
                </a:extLst>
              </p:cNvPr>
              <p:cNvSpPr txBox="1"/>
              <p:nvPr/>
            </p:nvSpPr>
            <p:spPr>
              <a:xfrm>
                <a:off x="6097972" y="4050453"/>
                <a:ext cx="232826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8BD8C32-6883-4650-AE61-4E2EEDBC8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972" y="4050453"/>
                <a:ext cx="2328262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Left Brace 7">
            <a:extLst>
              <a:ext uri="{FF2B5EF4-FFF2-40B4-BE49-F238E27FC236}">
                <a16:creationId xmlns:a16="http://schemas.microsoft.com/office/drawing/2014/main" id="{29E88AC8-25D7-464F-AB7B-98E08390B876}"/>
              </a:ext>
            </a:extLst>
          </p:cNvPr>
          <p:cNvSpPr/>
          <p:nvPr/>
        </p:nvSpPr>
        <p:spPr>
          <a:xfrm rot="16200000">
            <a:off x="2158828" y="2225429"/>
            <a:ext cx="491778" cy="356616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6AE5A1B-3DF8-47D1-BA45-E92C815DBAD1}"/>
                  </a:ext>
                </a:extLst>
              </p:cNvPr>
              <p:cNvSpPr txBox="1"/>
              <p:nvPr/>
            </p:nvSpPr>
            <p:spPr>
              <a:xfrm>
                <a:off x="1240586" y="4082040"/>
                <a:ext cx="232826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6AE5A1B-3DF8-47D1-BA45-E92C815DB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586" y="4082040"/>
                <a:ext cx="2328262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AE4684F-3B73-42A7-AA45-801C94EDA971}"/>
                  </a:ext>
                </a:extLst>
              </p:cNvPr>
              <p:cNvSpPr txBox="1"/>
              <p:nvPr/>
            </p:nvSpPr>
            <p:spPr>
              <a:xfrm>
                <a:off x="1286504" y="4617566"/>
                <a:ext cx="232826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AE4684F-3B73-42A7-AA45-801C94EDA9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504" y="4617566"/>
                <a:ext cx="2328262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3914BDE4-41D0-4185-8FB4-24A887EF1F27}"/>
              </a:ext>
            </a:extLst>
          </p:cNvPr>
          <p:cNvSpPr/>
          <p:nvPr/>
        </p:nvSpPr>
        <p:spPr>
          <a:xfrm>
            <a:off x="621635" y="795130"/>
            <a:ext cx="8983541" cy="1979875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1599F27-9027-4C4B-B954-4D1531CC84FC}"/>
                  </a:ext>
                </a:extLst>
              </p:cNvPr>
              <p:cNvSpPr txBox="1"/>
              <p:nvPr/>
            </p:nvSpPr>
            <p:spPr>
              <a:xfrm>
                <a:off x="6250372" y="4617566"/>
                <a:ext cx="232826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1599F27-9027-4C4B-B954-4D1531CC84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372" y="4617566"/>
                <a:ext cx="2328262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B7460B6-4FD2-4CB9-AB9F-BA501BBA5AD1}"/>
                  </a:ext>
                </a:extLst>
              </p:cNvPr>
              <p:cNvSpPr txBox="1"/>
              <p:nvPr/>
            </p:nvSpPr>
            <p:spPr>
              <a:xfrm>
                <a:off x="3922110" y="1277235"/>
                <a:ext cx="232826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B7460B6-4FD2-4CB9-AB9F-BA501BBA5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110" y="1277235"/>
                <a:ext cx="2328262" cy="10156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83C916D-BA07-4659-B49A-7545E4FE29E0}"/>
                  </a:ext>
                </a:extLst>
              </p:cNvPr>
              <p:cNvSpPr txBox="1"/>
              <p:nvPr/>
            </p:nvSpPr>
            <p:spPr>
              <a:xfrm>
                <a:off x="3949274" y="23553"/>
                <a:ext cx="232826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0/1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83C916D-BA07-4659-B49A-7545E4FE2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274" y="23553"/>
                <a:ext cx="2328262" cy="7078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4477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B099179-6245-4839-ABE1-164779CD9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66" y="871506"/>
            <a:ext cx="9364268" cy="511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397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12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Barak, Boaz</dc:creator>
  <cp:lastModifiedBy>Barak, Boaz</cp:lastModifiedBy>
  <cp:revision>2</cp:revision>
  <dcterms:created xsi:type="dcterms:W3CDTF">2019-10-23T14:35:19Z</dcterms:created>
  <dcterms:modified xsi:type="dcterms:W3CDTF">2019-10-23T18:13:57Z</dcterms:modified>
</cp:coreProperties>
</file>