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4" d="100"/>
          <a:sy n="64" d="100"/>
        </p:scale>
        <p:origin x="76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E93-2CD6-4538-86F3-6526C062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D6E6-2E9C-49FD-B65D-559C11933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AC52-A10D-49AF-BF1F-B0CBF5BD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2571-B2D9-4824-B0DB-393DC23A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63D7-0F83-4040-9227-BB0058F7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761C-D3E4-4F37-8639-B6818197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D9B04-ACF6-4422-8ACD-49EDB5C2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C779-6ECA-44FA-BE94-39C0EFB5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323D-2178-4D14-961F-882AE61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6DD5-93D3-4DE6-8CAA-E02255CF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6EBF3-3977-4106-B718-F070E40AC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32DC-ED2B-4BBA-9075-331859A8D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1701-1821-413C-BB09-21D5F6EF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23BB-3367-4919-9FE8-B32EE47B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6E9B-7D11-47EB-85CC-1A393D66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639B-D083-4BB0-BCF3-ADAAB044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9864-7BB8-43E5-A2FC-DF6180E9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7220-1C58-45AA-9B5B-33EF07D0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341C-B2ED-4920-9E87-A25DC59A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0CEE-B538-4409-AB50-551D80BB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3BC7-9A1B-43BA-9A16-87083216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8FD1-9692-440C-A7E9-9DB1D2F2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EA9C-3B0D-4ABC-8150-5F238F44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8CD4-38C3-4C25-A11A-F4D4F013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C41F-DA8D-4F33-866C-17B149CB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562D-545E-46D8-9CA8-6031EF65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B87-B1CB-49A8-9D77-2A0277E64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7C65-8D5A-496E-96C8-468597E7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87B4-1707-463F-93D9-0A20D56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C57A9-7411-4AF6-A533-8AC034C5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A906-1945-4FF7-9450-BCFCE130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6BD5-1E2F-4983-BA49-F16AAA8F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B9951-0362-4299-8B06-9BB57637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829E7-FA5D-4592-B571-C01AF9E3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B42DB-0BE7-49DB-91FF-1918E1E14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3AC6-A555-4D45-96C5-2ECEBE016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A36F4-7060-4A6B-8855-9C3CFBD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10859-5FD1-40D6-BCDD-D709E928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E9EB5-2367-4AC2-A81E-A51B071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189F-A313-4F7F-AC93-C6D169A2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AA681-831F-4C2C-9284-27E50511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461A2-0BE3-4294-9584-DD4BE54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9875F-3498-4319-B9A9-8E9B4830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E1307-23C6-458A-A424-F282228A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6EB5-2B74-468C-8618-B127AF58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E6B7-4EA3-4559-8DDD-CCE36262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ED76-6009-49AC-89DE-2676A49F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898C-4331-4059-AF07-8A1298AB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6DB4-4CF6-4FF7-8793-3FE202C4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39F1-1524-44FC-A7CE-C001340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00ADE-AE30-4335-B811-D676FA6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7F00-F626-420F-BD42-3BCF1F07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5AA9-38E6-4332-895A-358F3C8C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5E4D3-A567-4FF5-9D45-17DD9C70D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915C2-B8E5-4ACC-9806-79692C7D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A9DB1-CA13-4CE3-8FE5-E8F26E7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866B-2CBB-40AB-B171-B11BE163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CC10-6DDE-4494-8C24-003A51F0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ADADB-83C2-40B0-8481-627D6DFA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CDD6-A49A-4ED5-8ABB-32641EF9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F76F-1DED-4DA1-8758-F2B57BA14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F202-E010-4053-82F3-3B676019AE8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B0B9-B203-4D2F-ABA1-2E88D572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0EED-97CA-47F7-9CA1-5A078EFBE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4975-B7C1-41AB-AF87-EF0134E9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390F7-FD38-4FE8-B739-D441AB3C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70"/>
          <a:stretch/>
        </p:blipFill>
        <p:spPr>
          <a:xfrm>
            <a:off x="1662736" y="1632969"/>
            <a:ext cx="4168437" cy="1796031"/>
          </a:xfrm>
          <a:prstGeom prst="rect">
            <a:avLst/>
          </a:prstGeom>
        </p:spPr>
      </p:pic>
      <p:pic>
        <p:nvPicPr>
          <p:cNvPr id="1026" name="Picture 2" descr="https://ee.stanford.edu/~gill/Gill_III_John.gif">
            <a:extLst>
              <a:ext uri="{FF2B5EF4-FFF2-40B4-BE49-F238E27FC236}">
                <a16:creationId xmlns:a16="http://schemas.microsoft.com/office/drawing/2014/main" id="{F0E8BF66-F9FD-4AC1-96DA-DB16DC0E3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-1230" r="20329" b="-1"/>
          <a:stretch/>
        </p:blipFill>
        <p:spPr bwMode="auto">
          <a:xfrm>
            <a:off x="5831172" y="1580503"/>
            <a:ext cx="2332135" cy="39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25AD5-06CA-4243-8C6F-E0682437F4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5"/>
          <a:stretch/>
        </p:blipFill>
        <p:spPr>
          <a:xfrm>
            <a:off x="1501070" y="3429000"/>
            <a:ext cx="4330103" cy="20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2</cp:revision>
  <dcterms:created xsi:type="dcterms:W3CDTF">2018-11-13T16:42:15Z</dcterms:created>
  <dcterms:modified xsi:type="dcterms:W3CDTF">2018-11-13T17:19:05Z</dcterms:modified>
</cp:coreProperties>
</file>