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D436-F8F3-4B8A-B224-155208CC4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C53A2-31EA-4401-9EC6-3972A7130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E897-9DCF-42FF-9211-1676D38D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DF7F-E883-46DA-B926-64F60B42AF6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3B7B-005A-4169-B116-7A5BA087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BAC97-D3A3-4C9A-876F-67F9AA1D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3F6-1BFA-4CA1-BE70-4B8B812E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0EBD-F1A1-4356-9178-777D51A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60A5B-FA7B-4CB4-AAD0-569627FD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9A1A-0D66-4B57-8242-8E807703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DF7F-E883-46DA-B926-64F60B42AF6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E273E-5B09-4F5B-827A-ABFFE2F0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50210-8EB6-4039-95E1-386177E8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3F6-1BFA-4CA1-BE70-4B8B812E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C85C4-9F76-403B-A7D4-493BAAE7D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4C510-A414-479A-BFF5-03FF1678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9513-EA45-4DC8-8A82-F6ED7992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DF7F-E883-46DA-B926-64F60B42AF6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42BD-DB80-4D15-A23F-BE823F1B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D31EB-6F5E-4F9B-B267-F7DDD577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3F6-1BFA-4CA1-BE70-4B8B812E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D06A-7048-4A36-9F03-3B01971B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49ED-B6F9-4B91-A761-A2ABF358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9CAF-A257-4F61-ABFE-8ED47002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DF7F-E883-46DA-B926-64F60B42AF6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70F87-186C-4DFD-AF07-70C02D3F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D727-ACF4-442E-A879-6019CFE0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3F6-1BFA-4CA1-BE70-4B8B812E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B6C9-CCC7-4660-AB81-073EDF67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55D9E-DE6A-4D80-B7A3-DA7A1B25E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A0AC7-D499-4B7F-A034-42A1D5C7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DF7F-E883-46DA-B926-64F60B42AF6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1B50-5B84-43B5-8B4D-39A61C24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69D4E-6A8C-4C3F-8A65-34A7D3CA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3F6-1BFA-4CA1-BE70-4B8B812E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2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9C1-B428-4618-BFA5-083E198F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55F3-1632-4A99-97EC-EE592DA91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30489-CDEC-4A83-B39D-F7C96703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EA51B-EA77-4665-A334-AB52E92B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DF7F-E883-46DA-B926-64F60B42AF6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239FE-3121-4C24-A39D-54495776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01F30-7202-4B3D-92B3-F318BA33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3F6-1BFA-4CA1-BE70-4B8B812E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6DA9-209F-4E24-87B6-E9563901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E9C04-5E01-4BC8-B56D-D063F282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D02C-6077-408C-A072-ADE475E05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6E061-CFCE-4EC3-BEC1-997576FE7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CF2C3-62BE-456F-9B05-6C1CF5959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5D87F-ABCD-48CB-9B20-4475EFC0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DF7F-E883-46DA-B926-64F60B42AF6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AD05D-475A-4A78-9048-826B03EF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49248-5004-497F-89B4-920D786D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3F6-1BFA-4CA1-BE70-4B8B812E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3280-FF56-4679-A21E-44C8EC29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A9711-E7FA-44E0-8EAC-9B974AFA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DF7F-E883-46DA-B926-64F60B42AF6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6674B-5115-4BB1-BCFC-9D785FDC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77B8B-6134-4A1F-A8A8-5190C0FA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3F6-1BFA-4CA1-BE70-4B8B812E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F9D26-08A8-4442-8C1D-0A5B125B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DF7F-E883-46DA-B926-64F60B42AF6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E8885-5AED-4872-8BCD-7B743EE3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CDA58-9DAF-4CEC-9A61-389FB6C0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3F6-1BFA-4CA1-BE70-4B8B812E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7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A063-3A72-48CA-8C09-6996C872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3729-F521-4A2F-9655-FAC5B404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A94EB-708D-48EA-BDBE-5A8D4AB0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A86E6-643C-4CD1-938E-12D2DCC7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DF7F-E883-46DA-B926-64F60B42AF6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6365-4A75-4801-80FF-6DDE66AD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73877-91BC-4FB2-A3F4-03442B2C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3F6-1BFA-4CA1-BE70-4B8B812E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8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B099-986D-4D22-88A5-78F77E44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678FE-B7CA-4342-8DAF-30782B49E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32504-76A9-4E75-ADAB-62EDA8291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B58D0-EE3F-4254-94A9-4385F59D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DF7F-E883-46DA-B926-64F60B42AF6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121A4-1BF0-485D-B7BE-877D8C9D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A5DFA-9180-42A5-8DFB-B773396B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3F6-1BFA-4CA1-BE70-4B8B812E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D7F89-352D-4538-B365-ECD33E9B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FB226-AC6F-4242-AB1D-3827E9B7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CFF8-9702-40CB-9D58-E48C95EE7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DF7F-E883-46DA-B926-64F60B42AF6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6183-022B-4AF9-B5DB-A7653AF9F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C1A7-397B-4471-93AB-34278889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B3F6-1BFA-4CA1-BE70-4B8B812E1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8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80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AB975C-6788-4E41-BD26-4165B31B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1" y="1380697"/>
            <a:ext cx="5289891" cy="2707755"/>
          </a:xfrm>
          <a:prstGeom prst="rect">
            <a:avLst/>
          </a:prstGeom>
        </p:spPr>
      </p:pic>
      <p:sp>
        <p:nvSpPr>
          <p:cNvPr id="4" name="AutoShape 2" descr="data:image/svg+xml,%3C%3Fxml%20version%3D%221.0%22%20encoding%3D%22UTF-8%22%20standalone%3D%22no%22%3F%3E%0D%0A%3C!DOCTYPE%20svg%20PUBLIC%20%22-%2F%2FW3C%2F%2FDTD%20SVG%201.1%2F%2FEN%22%0D%0A%20%22http%3A%2F%2Fwww.w3.org%2FGraphics%2FSVG%2F1.1%2FDTD%2Fsvg11.dtd%22%3E%0D%0A%3C!--%20Generated%20by%20graphviz%20version%202.38.0%20(20140413.2041)%0D%0A%20--%3E%0D%0A%3C!--%20Title%3A%20%253%20Pages%3A%201%20--%3E%0D%0A%3Csvg%20width%3D%22712pt%22%20height%3D%22360pt%22%0D%0A%20viewBox%3D%220.00%200.00%20712.17%20360.00%22%20xmlns%3D%22http%3A%2F%2Fwww.w3.org%2F2000%2Fsvg%22%20xmlns%3Axlink%3D%22http%3A%2F%2Fwww.w3.org%2F1999%2Fxlink%22%3E%0D%0A%3Cg%20id%3D%22graph0%22%20class%3D%22graph%22%20transform%3D%22scale(0.978261%200.978261)%20rotate(0)%20translate(4%20364)%22%3E%0D%0A%3Ctitle%3E%253%3C%2Ftitle%3E%0D%0A%3Cpolygon%20fill%3D%22white%22%20stroke%3D%22none%22%20points%3D%22-4%2C4%20-4%2C-364%20724%2C-364%20724%2C4%20-4%2C4%22%2F%3E%0D%0A%3C!--%20input_0%20--%3E%0D%0A%3Cg%20id%3D%22node1%22%20class%3D%22node%22%3E%3Ctitle%3Einput_0%3C%2Ftitle%3E%0D%0A%3Cellipse%20fill%3D%22none%22%20stroke%3D%22black%22%20cx%3D%2245%22%20cy%3D%22-180%22%20rx%3D%2218%22%20ry%3D%2218%22%2F%3E%0D%0A%3Ctext%20text-anchor%3D%22start%22%20x%3D%2234%22%20y%3D%22-178.1%22%20font-family%3D%22Times%20New%20Roman%2Cserif%22%20font-size%3D%228.00%22%20fill%3D%22blue%22%3E%20X%5B0%5D%20%3C%2Ftext%3E%0D%0A%3C%2Fg%3E%0D%0A%3C!--%20gate_0%20--%3E%0D%0A%3Cg%20id%3D%22node4%22%20class%3D%22node%22%3E%3Ctitle%3Egate_0%3C%2Ftitle%3E%0D%0A%3Cpolygon%20fill%3D%22none%22%20stroke%3D%22black%22%20points%3D%22230.562%2C-287%20243%2C-305%20230.562%2C-323%20210.438%2C-322.983%20210.438%2C-287.017%20230.562%2C-287%22%2F%3E%0D%0A%3Ctext%20text-anchor%3D%22start%22%20x%3D%22215.5%22%20y%3D%22-303.1%22%20font-family%3D%22Times%20New%20Roman%2Cserif%22%20font-size%3D%228.00%22%3E%E2%88%A7%3C%2Ftext%3E%0D%0A%3C%2Fg%3E%0D%0A%3C!--%20input_0%26%2345%3B%26gt%3Bgate_0%20--%3E%0D%0A%3Cg%20id%3D%22edge1%22%20class%3D%22edge%22%3E%3Ctitle%3Einput_0%26%2345%3B%26gt%3Bgate_0%3C%2Ftitle%3E%0D%0A%3Cpath%20fill%3D%22none%22%20stroke%3D%22black%22%20d%3D%22M60.2656%2C-190.018C91.1429%2C-211.701%20164.374%2C-263.128%20201.536%2C-289.225%22%2F%3E%0D%0A%3Cpolygon%20fill%3D%22black%22%20stroke%3D%22black%22%20points%3D%22199.964%2C-292.397%20210.159%2C-295.28%20203.987%2C-286.669%20199.964%2C-292.397%22%2F%3E%0D%0A%3C%2Fg%3E%0D%0A%3C!--%20gate_1%20--%3E%0D%0A%3Cg%20id%3D%22node5%22%20class%3D%22node%22%3E%3Ctitle%3Egate_1%3C%2Ftitle%3E%0D%0A%3Cpolygon%20fill%3D%22none%22%20stroke%3D%22black%22%20points%3D%22230.562%2C-152%20243%2C-170%20230.562%2C-188%20210.438%2C-187.983%20210.438%2C-152.017%20230.562%2C-152%22%2F%3E%0D%0A%3Ctext%20text-anchor%3D%22start%22%20x%3D%22222.5%22%20y%3D%22-168.1%22%20font-family%3D%22Times%20New%20Roman%2Cserif%22%20font-size%3D%228.00%22%3E%C2%AC%3C%2Ftext%3E%0D%0A%3C%2Fg%3E%0D%0A%3C!--%20input_0%26%2345%3B%26gt%3Bgate_1%20--%3E%0D%0A%3Cg%20id%3D%22edge3%22%20class%3D%22edge%22%3E%3Ctitle%3Einput_0%26%2345%3B%26gt%3Bgate_1%3C%2Ftitle%3E%0D%0A%3Cpath%20fill%3D%22none%22%20stroke%3D%22black%22%20d%3D%22M63.0674%2C-179.041C94.926%2C-177.251%20163.514%2C-173.398%20200.011%2C-171.348%22%2F%3E%0D%0A%3Cpolygon%20fill%3D%22black%22%20stroke%3D%22black%22%20points%3D%22200.444%2C-174.829%20210.232%2C-170.774%20200.051%2C-167.84%20200.444%2C-174.829%22%2F%3E%0D%0A%3C%2Fg%3E%0D%0A%3C!--%20input_1%20--%3E%0D%0A%3Cg%20id%3D%22node2%22%20class%3D%22node%22%3E%3Ctitle%3Einput_1%3C%2Ftitle%3E%0D%0A%3Cellipse%20fill%3D%22none%22%20stroke%3D%22black%22%20cx%3D%2245%22%20cy%3D%22-315%22%20rx%3D%2218%22%20ry%3D%2218%22%2F%3E%0D%0A%3Ctext%20text-anchor%3D%22start%22%20x%3D%2234%22%20y%3D%22-313.1%22%20font-family%3D%22Times%20New%20Roman%2Cserif%22%20font-size%3D%228.00%22%20fill%3D%22blue%22%3E%20X%5B1%5D%20%3C%2Ftext%3E%0D%0A%3C%2Fg%3E%0D%0A%3C!--%20input_1%26%2345%3B%26gt%3Bgate_0%20--%3E%0D%0A%3Cg%20id%3D%22edge2%22%20class%3D%22edge%22%3E%3Ctitle%3Einput_1%26%2345%3B%26gt%3Bgate_0%3C%2Ftitle%3E%0D%0A%3Cpath%20fill%3D%22none%22%20stroke%3D%22black%22%20d%3D%22M63.0674%2C-314.041C94.926%2C-312.251%20163.514%2C-308.398%20200.011%2C-306.348%22%2F%3E%0D%0A%3Cpolygon%20fill%3D%22black%22%20stroke%3D%22black%22%20points%3D%22200.444%2C-309.829%20210.232%2C-305.774%20200.051%2C-302.84%20200.444%2C-309.829%22%2F%3E%0D%0A%3C%2Fg%3E%0D%0A%3C!--%20input_2%20--%3E%0D%0A%3Cg%20id%3D%22node3%22%20class%3D%22node%22%3E%3Ctitle%3Einput_2%3C%2Ftitle%3E%0D%0A%3Cellipse%20fill%3D%22none%22%20stroke%3D%22black%22%20cx%3D%2245%22%20cy%3D%22-45%22%20rx%3D%2218%22%20ry%3D%2218%22%2F%3E%0D%0A%3Ctext%20text-anchor%3D%22start%22%20x%3D%2234%22%20y%3D%22-43.1%22%20font-family%3D%22Times%20New%20Roman%2Cserif%22%20font-size%3D%228.00%22%20fill%3D%22blue%22%3E%20X%5B2%5D%20%3C%2Ftext%3E%0D%0A%3C%2Fg%3E%0D%0A%3C!--%20gate_2%20--%3E%0D%0A%3Cg%20id%3D%22node6%22%20class%3D%22node%22%3E%3Ctitle%3Egate_2%3C%2Ftitle%3E%0D%0A%3Cpolygon%20fill%3D%22none%22%20stroke%3D%22black%22%20points%3D%22410.562%2C-152%20423%2C-170%20410.562%2C-188%20390.438%2C-187.983%20390.438%2C-152.017%20410.562%2C-152%22%2F%3E%0D%0A%3Ctext%20text-anchor%3D%22start%22%20x%3D%22395.5%22%20y%3D%22-168.1%22%20font-family%3D%22Times%20New%20Roman%2Cserif%22%20font-size%3D%228.00%22%3E%E2%88%A7%3C%2Ftext%3E%0D%0A%3C%2Fg%3E%0D%0A%3C!--%20input_2%26%2345%3B%26gt%3Bgate_2%20--%3E%0D%0A%3Cg%20id%3D%22edge5%22%20class%3D%22edge%22%3E%3Ctitle%3Einput_2%26%2345%3B%26gt%3Bgate_2%3C%2Ftitle%3E%0D%0A%3Cpath%20fill%3D%22none%22%20stroke%3D%22black%22%20d%3D%22M62.3128%2C-50.6958C119.833%2C-70.7795%20313.348%2C-138.348%20380.675%2C-161.856%22%2F%3E%0D%0A%3Cpolygon%20fill%3D%22black%22%20stroke%3D%22black%22%20points%3D%22379.762%2C-165.244%20390.357%2C-165.236%20382.07%2C-158.636%20379.762%2C-165.244%22%2F%3E%0D%0A%3C%2Fg%3E%0D%0A%3C!--%20gate_3%20--%3E%0D%0A%3Cg%20id%3D%22node7%22%20class%3D%22node%22%3E%3Ctitle%3Egate_3%3C%2Ftitle%3E%0D%0A%3Cpolygon%20fill%3D%22none%22%20stroke%3D%22black%22%20points%3D%22641.125%2C-215%20666%2C-233%20641.125%2C-251%20600.875%2C-250.983%20600.875%2C-215.017%20641.125%2C-215%22%2F%3E%0D%0A%3Ctext%20text-anchor%3D%22start%22%20x%3D%22608%22%20y%3D%22-232.1%22%20font-family%3D%22Times%20New%20Roman%2Cserif%22%20font-size%3D%228.00%22%3E%E2%88%A8%3C%2Ftext%3E%0D%0A%3Ctext%20text-anchor%3D%22start%22%20x%3D%22627%22%20y%3D%22-232.1%22%20font-family%3D%22Times%20New%20Roman%2Cserif%22%20font-size%3D%228.00%22%20fill%3D%22red%22%3E%E2%86%92Y%5B0%5D%3C%2Ftext%3E%0D%0A%3C%2Fg%3E%0D%0A%3C!--%20gate_0%26%2345%3B%26gt%3Bgate_3%20--%3E%0D%0A%3Cg%20id%3D%22edge6%22%20class%3D%22edge%22%3E%3Ctitle%3Egate_0%26%2345%3B%26gt%3Bgate_3%3C%2Ftitle%3E%0D%0A%3Cpath%20fill%3D%22none%22%20stroke%3D%22black%22%20d%3D%22M241.306%2C-302.265C299.056%2C-291.948%20504.806%2C-255.188%20590.797%2C-239.825%22%2F%3E%0D%0A%3Cpolygon%20fill%3D%22black%22%20stroke%3D%22black%22%20points%3D%22591.443%2C-243.265%20600.672%2C-238.061%20590.212%2C-236.374%20591.443%2C-243.265%22%2F%3E%0D%0A%3C%2Fg%3E%0D%0A%3C!--%20gate_1%26%2345%3B%26gt%3Bgate_2%20--%3E%0D%0A%3Cg%20id%3D%22edge4%22%20class%3D%22edge%22%3E%3Ctitle%3Egate_1%26%2345%3B%26gt%3Bgate_2%3C%2Ftitle%3E%0D%0A%3Cpath%20fill%3D%22none%22%20stroke%3D%22black%22%20d%3D%22M243.067%2C-170C274.926%2C-170%20343.514%2C-170%20380.011%2C-170%22%2F%3E%0D%0A%3Cpolygon%20fill%3D%22black%22%20stroke%3D%22black%22%20points%3D%22380.232%2C-173.5%20390.232%2C-170%20380.231%2C-166.5%20380.232%2C-173.5%22%2F%3E%0D%0A%3C%2Fg%3E%0D%0A%3C!--%20gate_2%26%2345%3B%26gt%3Bgate_3%20--%3E%0D%0A%3Cg%20id%3D%22edge7%22%20class%3D%22edge%22%3E%3Ctitle%3Egate_2%26%2345%3B%26gt%3Bgate_3%3C%2Ftitle%3E%0D%0A%3Cpath%20fill%3D%22none%22%20stroke%3D%22black%22%20d%3D%22M420.289%2C-174.037C454.194%2C-183.615%20540.429%2C-207.978%20590.807%2C-222.21%22%2F%3E%0D%0A%3Cpolygon%20fill%3D%22black%22%20stroke%3D%22black%22%20points%3D%22590.105%2C-225.649%20600.68%2C-224.999%20592.008%2C-218.912%20590.105%2C-225.649%22%2F%3E%0D%0A%3C%2Fg%3E%0D%0A%3C%2Fg%3E%0D%0A%3C%2Fsvg%3E%0D%0A">
            <a:extLst>
              <a:ext uri="{FF2B5EF4-FFF2-40B4-BE49-F238E27FC236}">
                <a16:creationId xmlns:a16="http://schemas.microsoft.com/office/drawing/2014/main" id="{21DC3F02-FF90-4375-9243-386EE81929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260367"/>
            <a:ext cx="3261360" cy="32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F5E876-C74B-46E0-9281-F9D639DC411C}"/>
              </a:ext>
            </a:extLst>
          </p:cNvPr>
          <p:cNvSpPr/>
          <p:nvPr/>
        </p:nvSpPr>
        <p:spPr>
          <a:xfrm>
            <a:off x="502308" y="1258087"/>
            <a:ext cx="671087" cy="3261360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965643-C441-4BDA-8171-8FE8035AA2E3}"/>
              </a:ext>
            </a:extLst>
          </p:cNvPr>
          <p:cNvSpPr/>
          <p:nvPr/>
        </p:nvSpPr>
        <p:spPr>
          <a:xfrm>
            <a:off x="1826096" y="1336915"/>
            <a:ext cx="4005953" cy="318253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BA2F3-4AC7-4984-A316-4BE3C0F4B17C}"/>
              </a:ext>
            </a:extLst>
          </p:cNvPr>
          <p:cNvSpPr txBox="1"/>
          <p:nvPr/>
        </p:nvSpPr>
        <p:spPr>
          <a:xfrm>
            <a:off x="416210" y="717174"/>
            <a:ext cx="11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Inputs: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2839D-C91A-4A9E-9E14-CDBE7620FE69}"/>
              </a:ext>
            </a:extLst>
          </p:cNvPr>
          <p:cNvSpPr txBox="1"/>
          <p:nvPr/>
        </p:nvSpPr>
        <p:spPr>
          <a:xfrm>
            <a:off x="1767839" y="712156"/>
            <a:ext cx="11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Gates: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3DAB09-3E31-44BF-8010-09FA9A86CC70}"/>
              </a:ext>
            </a:extLst>
          </p:cNvPr>
          <p:cNvCxnSpPr>
            <a:cxnSpLocks/>
          </p:cNvCxnSpPr>
          <p:nvPr/>
        </p:nvCxnSpPr>
        <p:spPr>
          <a:xfrm flipH="1">
            <a:off x="5109582" y="1147730"/>
            <a:ext cx="376818" cy="119161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24B84D-A387-45B0-9455-A7E6A546F554}"/>
              </a:ext>
            </a:extLst>
          </p:cNvPr>
          <p:cNvSpPr txBox="1"/>
          <p:nvPr/>
        </p:nvSpPr>
        <p:spPr>
          <a:xfrm>
            <a:off x="4515253" y="717174"/>
            <a:ext cx="165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gate(s):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3D8760-7E01-46F2-BEFA-6342C8659379}"/>
              </a:ext>
            </a:extLst>
          </p:cNvPr>
          <p:cNvCxnSpPr>
            <a:cxnSpLocks/>
          </p:cNvCxnSpPr>
          <p:nvPr/>
        </p:nvCxnSpPr>
        <p:spPr>
          <a:xfrm>
            <a:off x="3303197" y="1692218"/>
            <a:ext cx="176975" cy="2169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3A404D-BA09-47BE-834A-9CB43578B3A9}"/>
                  </a:ext>
                </a:extLst>
              </p:cNvPr>
              <p:cNvSpPr txBox="1"/>
              <p:nvPr/>
            </p:nvSpPr>
            <p:spPr>
              <a:xfrm>
                <a:off x="2459532" y="1407511"/>
                <a:ext cx="1172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gate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3A404D-BA09-47BE-834A-9CB43578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532" y="1407511"/>
                <a:ext cx="1172949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67F32F-16BD-4D48-B638-3A875636669A}"/>
              </a:ext>
            </a:extLst>
          </p:cNvPr>
          <p:cNvCxnSpPr>
            <a:cxnSpLocks/>
          </p:cNvCxnSpPr>
          <p:nvPr/>
        </p:nvCxnSpPr>
        <p:spPr>
          <a:xfrm flipV="1">
            <a:off x="4815646" y="2783566"/>
            <a:ext cx="99848" cy="2892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F309A3-22A1-490B-A8D7-BEDEE40C6204}"/>
                  </a:ext>
                </a:extLst>
              </p:cNvPr>
              <p:cNvSpPr txBox="1"/>
              <p:nvPr/>
            </p:nvSpPr>
            <p:spPr>
              <a:xfrm>
                <a:off x="4515253" y="3026625"/>
                <a:ext cx="1172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𝑂𝑅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gate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F309A3-22A1-490B-A8D7-BEDEE40C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53" y="3026625"/>
                <a:ext cx="117294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36A939-280A-44FA-895D-ECB31348BB80}"/>
              </a:ext>
            </a:extLst>
          </p:cNvPr>
          <p:cNvCxnSpPr>
            <a:cxnSpLocks/>
          </p:cNvCxnSpPr>
          <p:nvPr/>
        </p:nvCxnSpPr>
        <p:spPr>
          <a:xfrm flipH="1">
            <a:off x="2255508" y="2998885"/>
            <a:ext cx="243328" cy="3571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060C64-777B-42D4-A644-FDFB263615C7}"/>
                  </a:ext>
                </a:extLst>
              </p:cNvPr>
              <p:cNvSpPr txBox="1"/>
              <p:nvPr/>
            </p:nvSpPr>
            <p:spPr>
              <a:xfrm>
                <a:off x="1767838" y="2662502"/>
                <a:ext cx="1172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gate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060C64-777B-42D4-A644-FDFB26361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38" y="2662502"/>
                <a:ext cx="117294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342B50E-BEC8-4029-821C-4A9134056F75}"/>
              </a:ext>
            </a:extLst>
          </p:cNvPr>
          <p:cNvSpPr txBox="1"/>
          <p:nvPr/>
        </p:nvSpPr>
        <p:spPr>
          <a:xfrm>
            <a:off x="2971849" y="3934123"/>
            <a:ext cx="11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wire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4A4FDA-CC2A-4196-A0FF-115556E442F9}"/>
              </a:ext>
            </a:extLst>
          </p:cNvPr>
          <p:cNvCxnSpPr>
            <a:cxnSpLocks/>
          </p:cNvCxnSpPr>
          <p:nvPr/>
        </p:nvCxnSpPr>
        <p:spPr>
          <a:xfrm flipH="1" flipV="1">
            <a:off x="2898839" y="3693693"/>
            <a:ext cx="182887" cy="2616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2BDAFBA-CBBB-4B4D-9B03-442FCE643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315" y="1292798"/>
            <a:ext cx="5490077" cy="282599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F9B764-238A-47F4-8E9E-3FA11D9AFC9D}"/>
              </a:ext>
            </a:extLst>
          </p:cNvPr>
          <p:cNvCxnSpPr/>
          <p:nvPr/>
        </p:nvCxnSpPr>
        <p:spPr>
          <a:xfrm>
            <a:off x="6271260" y="266700"/>
            <a:ext cx="0" cy="477774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2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2F4B7B63-F67B-4F59-9F3F-2ECA6A4F8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1" r="27278"/>
          <a:stretch/>
        </p:blipFill>
        <p:spPr>
          <a:xfrm>
            <a:off x="8274436" y="4385465"/>
            <a:ext cx="930013" cy="115236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08DC95E-6B21-46AE-BC6D-2E78C1E5E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966" y="1832362"/>
            <a:ext cx="1032005" cy="106489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FF418EC-DBFE-4FFF-8951-35C0D11C0C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03" r="25493"/>
          <a:stretch/>
        </p:blipFill>
        <p:spPr>
          <a:xfrm>
            <a:off x="8300678" y="908372"/>
            <a:ext cx="857700" cy="106489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A78CB18-A840-4B1D-873B-D149AC52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551" y="1617368"/>
            <a:ext cx="1032005" cy="106489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AE72817-F6E3-4798-9721-CDAE9E900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1" r="27278"/>
          <a:stretch/>
        </p:blipFill>
        <p:spPr>
          <a:xfrm>
            <a:off x="4119682" y="3736527"/>
            <a:ext cx="930013" cy="115236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CE9E9CE-8C50-47F9-80CE-6FF3A6BD56C0}"/>
              </a:ext>
            </a:extLst>
          </p:cNvPr>
          <p:cNvSpPr>
            <a:spLocks noChangeAspect="1"/>
          </p:cNvSpPr>
          <p:nvPr/>
        </p:nvSpPr>
        <p:spPr>
          <a:xfrm>
            <a:off x="1433649" y="534363"/>
            <a:ext cx="640080" cy="6400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6F7ED1-39BD-4BE4-AAD3-28C47D888FDD}"/>
              </a:ext>
            </a:extLst>
          </p:cNvPr>
          <p:cNvSpPr>
            <a:spLocks noChangeAspect="1"/>
          </p:cNvSpPr>
          <p:nvPr/>
        </p:nvSpPr>
        <p:spPr>
          <a:xfrm>
            <a:off x="1433649" y="1432115"/>
            <a:ext cx="640080" cy="6400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9C67A7-4B27-4C04-814B-434B4AE0643F}"/>
              </a:ext>
            </a:extLst>
          </p:cNvPr>
          <p:cNvSpPr>
            <a:spLocks noChangeAspect="1"/>
          </p:cNvSpPr>
          <p:nvPr/>
        </p:nvSpPr>
        <p:spPr>
          <a:xfrm>
            <a:off x="1433649" y="2418744"/>
            <a:ext cx="640080" cy="6400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4E681-D819-4B72-968C-D4FCF9E28D04}"/>
              </a:ext>
            </a:extLst>
          </p:cNvPr>
          <p:cNvSpPr>
            <a:spLocks noChangeAspect="1"/>
          </p:cNvSpPr>
          <p:nvPr/>
        </p:nvSpPr>
        <p:spPr>
          <a:xfrm>
            <a:off x="1433649" y="4876354"/>
            <a:ext cx="640080" cy="6400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A83E5C-47F3-48F0-BB46-ADB88BA63C1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073729" y="854403"/>
            <a:ext cx="469686" cy="4316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0F31CD-E1AB-4F5F-8C7D-E6E913CBA72A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073729" y="1581397"/>
            <a:ext cx="461185" cy="1707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5B3CEC-93FF-44A1-A447-54873BC2C683}"/>
              </a:ext>
            </a:extLst>
          </p:cNvPr>
          <p:cNvCxnSpPr>
            <a:cxnSpLocks/>
          </p:cNvCxnSpPr>
          <p:nvPr/>
        </p:nvCxnSpPr>
        <p:spPr>
          <a:xfrm flipV="1">
            <a:off x="2073729" y="2136308"/>
            <a:ext cx="1659431" cy="59661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A39077-E2A5-483E-A670-052B8029920D}"/>
              </a:ext>
            </a:extLst>
          </p:cNvPr>
          <p:cNvCxnSpPr>
            <a:cxnSpLocks/>
          </p:cNvCxnSpPr>
          <p:nvPr/>
        </p:nvCxnSpPr>
        <p:spPr>
          <a:xfrm>
            <a:off x="3373801" y="1415089"/>
            <a:ext cx="930013" cy="2207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D6115B-0CBF-4407-A59E-4EDB3D20C1A6}"/>
              </a:ext>
            </a:extLst>
          </p:cNvPr>
          <p:cNvCxnSpPr>
            <a:cxnSpLocks/>
          </p:cNvCxnSpPr>
          <p:nvPr/>
        </p:nvCxnSpPr>
        <p:spPr>
          <a:xfrm>
            <a:off x="4655015" y="2165057"/>
            <a:ext cx="8232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9F4282-F798-4B28-AA51-269DB413C9EF}"/>
              </a:ext>
            </a:extLst>
          </p:cNvPr>
          <p:cNvCxnSpPr>
            <a:cxnSpLocks/>
          </p:cNvCxnSpPr>
          <p:nvPr/>
        </p:nvCxnSpPr>
        <p:spPr>
          <a:xfrm>
            <a:off x="2073729" y="5177856"/>
            <a:ext cx="59775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B1E23D-EF5B-4206-A291-A4254205118E}"/>
              </a:ext>
            </a:extLst>
          </p:cNvPr>
          <p:cNvCxnSpPr>
            <a:cxnSpLocks/>
          </p:cNvCxnSpPr>
          <p:nvPr/>
        </p:nvCxnSpPr>
        <p:spPr>
          <a:xfrm flipV="1">
            <a:off x="3404075" y="4445056"/>
            <a:ext cx="721195" cy="9082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D59B35-820E-4955-98B2-1141014D770E}"/>
              </a:ext>
            </a:extLst>
          </p:cNvPr>
          <p:cNvCxnSpPr>
            <a:cxnSpLocks/>
          </p:cNvCxnSpPr>
          <p:nvPr/>
        </p:nvCxnSpPr>
        <p:spPr>
          <a:xfrm>
            <a:off x="7822346" y="1150909"/>
            <a:ext cx="487937" cy="16343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DDE6AE-8696-41B1-A3BC-AFB5D2FA47BA}"/>
              </a:ext>
            </a:extLst>
          </p:cNvPr>
          <p:cNvCxnSpPr>
            <a:cxnSpLocks/>
          </p:cNvCxnSpPr>
          <p:nvPr/>
        </p:nvCxnSpPr>
        <p:spPr>
          <a:xfrm flipV="1">
            <a:off x="7976027" y="1607176"/>
            <a:ext cx="334256" cy="1156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AB5E7A-9901-41A3-B428-5B353688894C}"/>
              </a:ext>
            </a:extLst>
          </p:cNvPr>
          <p:cNvCxnSpPr>
            <a:cxnSpLocks/>
          </p:cNvCxnSpPr>
          <p:nvPr/>
        </p:nvCxnSpPr>
        <p:spPr>
          <a:xfrm>
            <a:off x="7966422" y="2364811"/>
            <a:ext cx="334256" cy="2409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AFD972-34EC-4EB6-9669-08C0668035A7}"/>
              </a:ext>
            </a:extLst>
          </p:cNvPr>
          <p:cNvCxnSpPr>
            <a:cxnSpLocks/>
          </p:cNvCxnSpPr>
          <p:nvPr/>
        </p:nvCxnSpPr>
        <p:spPr>
          <a:xfrm>
            <a:off x="7911913" y="4633238"/>
            <a:ext cx="388044" cy="12335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C92042-FDD8-49B6-BF48-7BEFB71AA03E}"/>
              </a:ext>
            </a:extLst>
          </p:cNvPr>
          <p:cNvCxnSpPr>
            <a:cxnSpLocks/>
          </p:cNvCxnSpPr>
          <p:nvPr/>
        </p:nvCxnSpPr>
        <p:spPr>
          <a:xfrm flipV="1">
            <a:off x="7897266" y="5075153"/>
            <a:ext cx="365489" cy="1358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AA40AF-D9A7-48D3-9C26-57EDB5CE3CD4}"/>
              </a:ext>
            </a:extLst>
          </p:cNvPr>
          <p:cNvSpPr txBox="1"/>
          <p:nvPr/>
        </p:nvSpPr>
        <p:spPr>
          <a:xfrm rot="5400000">
            <a:off x="1365923" y="3772427"/>
            <a:ext cx="91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8A1E45-A1D3-4EBB-AE20-AB617E79A555}"/>
              </a:ext>
            </a:extLst>
          </p:cNvPr>
          <p:cNvSpPr txBox="1"/>
          <p:nvPr/>
        </p:nvSpPr>
        <p:spPr>
          <a:xfrm>
            <a:off x="6096000" y="2524978"/>
            <a:ext cx="91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…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51DBD7-723E-424A-92F6-EA0E7C03D358}"/>
              </a:ext>
            </a:extLst>
          </p:cNvPr>
          <p:cNvSpPr/>
          <p:nvPr/>
        </p:nvSpPr>
        <p:spPr>
          <a:xfrm>
            <a:off x="1233458" y="342966"/>
            <a:ext cx="972753" cy="5496901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41DDF5-AD5F-47D5-99D3-82A663D188EB}"/>
              </a:ext>
            </a:extLst>
          </p:cNvPr>
          <p:cNvSpPr txBox="1"/>
          <p:nvPr/>
        </p:nvSpPr>
        <p:spPr>
          <a:xfrm>
            <a:off x="1234785" y="-59766"/>
            <a:ext cx="11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Inputs: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7C9B8E-0129-46A6-94EB-44B6F1BDAAFE}"/>
              </a:ext>
            </a:extLst>
          </p:cNvPr>
          <p:cNvSpPr/>
          <p:nvPr/>
        </p:nvSpPr>
        <p:spPr>
          <a:xfrm>
            <a:off x="2398524" y="365389"/>
            <a:ext cx="7314094" cy="5474477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E8E818-DFAC-4DAC-9912-A6C3143DBF88}"/>
              </a:ext>
            </a:extLst>
          </p:cNvPr>
          <p:cNvSpPr txBox="1"/>
          <p:nvPr/>
        </p:nvSpPr>
        <p:spPr>
          <a:xfrm>
            <a:off x="2346882" y="-42657"/>
            <a:ext cx="11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Gates: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08E744-08D5-47B9-9318-AAB5D8840718}"/>
                  </a:ext>
                </a:extLst>
              </p:cNvPr>
              <p:cNvSpPr txBox="1"/>
              <p:nvPr/>
            </p:nvSpPr>
            <p:spPr>
              <a:xfrm>
                <a:off x="1133359" y="652947"/>
                <a:ext cx="1172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08E744-08D5-47B9-9318-AAB5D8840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59" y="652947"/>
                <a:ext cx="1172949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78BC91-57B0-493E-A67C-ABC5644DDFED}"/>
                  </a:ext>
                </a:extLst>
              </p:cNvPr>
              <p:cNvSpPr txBox="1"/>
              <p:nvPr/>
            </p:nvSpPr>
            <p:spPr>
              <a:xfrm>
                <a:off x="1132079" y="1550695"/>
                <a:ext cx="1172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78BC91-57B0-493E-A67C-ABC5644DD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079" y="1550695"/>
                <a:ext cx="1172949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E66D44-0C69-42B7-9A37-1933FF06A95F}"/>
                  </a:ext>
                </a:extLst>
              </p:cNvPr>
              <p:cNvSpPr txBox="1"/>
              <p:nvPr/>
            </p:nvSpPr>
            <p:spPr>
              <a:xfrm>
                <a:off x="1121006" y="2524978"/>
                <a:ext cx="1172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E66D44-0C69-42B7-9A37-1933FF0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06" y="2524978"/>
                <a:ext cx="1172949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14F9C59-67DA-433E-BB85-547670B2D665}"/>
                  </a:ext>
                </a:extLst>
              </p:cNvPr>
              <p:cNvSpPr txBox="1"/>
              <p:nvPr/>
            </p:nvSpPr>
            <p:spPr>
              <a:xfrm>
                <a:off x="1409272" y="4986523"/>
                <a:ext cx="884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1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n-1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14F9C59-67DA-433E-BB85-547670B2D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272" y="4986523"/>
                <a:ext cx="884684" cy="33855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916962-0A4B-42DB-A2E4-4EE9D5105643}"/>
              </a:ext>
            </a:extLst>
          </p:cNvPr>
          <p:cNvCxnSpPr>
            <a:cxnSpLocks/>
          </p:cNvCxnSpPr>
          <p:nvPr/>
        </p:nvCxnSpPr>
        <p:spPr>
          <a:xfrm>
            <a:off x="2073729" y="1837940"/>
            <a:ext cx="2058860" cy="228565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3A3316-C4CD-4C60-B218-824BB6446F93}"/>
              </a:ext>
            </a:extLst>
          </p:cNvPr>
          <p:cNvCxnSpPr>
            <a:cxnSpLocks/>
          </p:cNvCxnSpPr>
          <p:nvPr/>
        </p:nvCxnSpPr>
        <p:spPr>
          <a:xfrm>
            <a:off x="4983534" y="4266108"/>
            <a:ext cx="892465" cy="61024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77E2A5E-B049-4564-83EC-EED9A34E936F}"/>
              </a:ext>
            </a:extLst>
          </p:cNvPr>
          <p:cNvCxnSpPr>
            <a:cxnSpLocks/>
          </p:cNvCxnSpPr>
          <p:nvPr/>
        </p:nvCxnSpPr>
        <p:spPr>
          <a:xfrm flipV="1">
            <a:off x="4983534" y="3418696"/>
            <a:ext cx="969256" cy="85088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F702937-DD8F-4907-A13A-5326A81F81BF}"/>
              </a:ext>
            </a:extLst>
          </p:cNvPr>
          <p:cNvSpPr/>
          <p:nvPr/>
        </p:nvSpPr>
        <p:spPr>
          <a:xfrm>
            <a:off x="7822346" y="849408"/>
            <a:ext cx="1698172" cy="479071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29FB66-9918-4646-AA4E-96A72A6F9C9B}"/>
              </a:ext>
            </a:extLst>
          </p:cNvPr>
          <p:cNvSpPr txBox="1"/>
          <p:nvPr/>
        </p:nvSpPr>
        <p:spPr>
          <a:xfrm>
            <a:off x="7718295" y="441727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gates: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E24F59-79E2-4AE9-8F54-5253262B3AED}"/>
                  </a:ext>
                </a:extLst>
              </p:cNvPr>
              <p:cNvSpPr txBox="1"/>
              <p:nvPr/>
            </p:nvSpPr>
            <p:spPr>
              <a:xfrm>
                <a:off x="8161637" y="1290202"/>
                <a:ext cx="1172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E24F59-79E2-4AE9-8F54-5253262B3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637" y="1290202"/>
                <a:ext cx="1172949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FB656E0-1081-44A4-B652-49712C7595CE}"/>
                  </a:ext>
                </a:extLst>
              </p:cNvPr>
              <p:cNvSpPr txBox="1"/>
              <p:nvPr/>
            </p:nvSpPr>
            <p:spPr>
              <a:xfrm>
                <a:off x="8180964" y="2177046"/>
                <a:ext cx="1172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FB656E0-1081-44A4-B652-49712C759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964" y="2177046"/>
                <a:ext cx="1172949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9A0887C-5BF5-454E-BA33-E9A898650670}"/>
                  </a:ext>
                </a:extLst>
              </p:cNvPr>
              <p:cNvSpPr txBox="1"/>
              <p:nvPr/>
            </p:nvSpPr>
            <p:spPr>
              <a:xfrm>
                <a:off x="8437136" y="4738308"/>
                <a:ext cx="1172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1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m-1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9A0887C-5BF5-454E-BA33-E9A89865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136" y="4738308"/>
                <a:ext cx="1172949" cy="338554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A08F2C7D-5C37-4C53-A78A-EBA6E183803C}"/>
              </a:ext>
            </a:extLst>
          </p:cNvPr>
          <p:cNvSpPr/>
          <p:nvPr/>
        </p:nvSpPr>
        <p:spPr>
          <a:xfrm>
            <a:off x="3733160" y="3258032"/>
            <a:ext cx="1843711" cy="206704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67B7B4B8-885F-4133-A785-2241461BB364}"/>
              </a:ext>
            </a:extLst>
          </p:cNvPr>
          <p:cNvSpPr/>
          <p:nvPr/>
        </p:nvSpPr>
        <p:spPr>
          <a:xfrm rot="2946970">
            <a:off x="3479338" y="3455871"/>
            <a:ext cx="637837" cy="477983"/>
          </a:xfrm>
          <a:prstGeom prst="rightArrow">
            <a:avLst/>
          </a:prstGeom>
          <a:solidFill>
            <a:schemeClr val="bg1">
              <a:alpha val="89000"/>
            </a:scheme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A8370EB2-ADCC-485F-95E5-CA1D5D99029E}"/>
              </a:ext>
            </a:extLst>
          </p:cNvPr>
          <p:cNvSpPr/>
          <p:nvPr/>
        </p:nvSpPr>
        <p:spPr>
          <a:xfrm rot="18900000">
            <a:off x="3577634" y="4462919"/>
            <a:ext cx="637837" cy="477983"/>
          </a:xfrm>
          <a:prstGeom prst="rightArrow">
            <a:avLst/>
          </a:prstGeom>
          <a:solidFill>
            <a:schemeClr val="bg1">
              <a:alpha val="89000"/>
            </a:scheme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90A16ECF-E87E-47AA-8090-C1B59733437D}"/>
              </a:ext>
            </a:extLst>
          </p:cNvPr>
          <p:cNvSpPr/>
          <p:nvPr/>
        </p:nvSpPr>
        <p:spPr>
          <a:xfrm rot="19347064">
            <a:off x="5181562" y="3572096"/>
            <a:ext cx="637837" cy="477983"/>
          </a:xfrm>
          <a:prstGeom prst="rightArrow">
            <a:avLst/>
          </a:prstGeom>
          <a:solidFill>
            <a:schemeClr val="bg1">
              <a:alpha val="89000"/>
            </a:scheme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EB68A7C1-CB98-4C0B-9EAA-8523D252D96C}"/>
              </a:ext>
            </a:extLst>
          </p:cNvPr>
          <p:cNvSpPr/>
          <p:nvPr/>
        </p:nvSpPr>
        <p:spPr>
          <a:xfrm rot="1800000">
            <a:off x="5084599" y="4311939"/>
            <a:ext cx="637837" cy="477983"/>
          </a:xfrm>
          <a:prstGeom prst="rightArrow">
            <a:avLst/>
          </a:prstGeom>
          <a:solidFill>
            <a:schemeClr val="bg1">
              <a:alpha val="89000"/>
            </a:schemeClr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75465E9F-6F61-4251-BE61-2C9D21CA2D1E}"/>
              </a:ext>
            </a:extLst>
          </p:cNvPr>
          <p:cNvSpPr/>
          <p:nvPr/>
        </p:nvSpPr>
        <p:spPr>
          <a:xfrm>
            <a:off x="4983533" y="5398462"/>
            <a:ext cx="4287687" cy="1298383"/>
          </a:xfrm>
          <a:prstGeom prst="wedgeRectCallout">
            <a:avLst>
              <a:gd name="adj1" fmla="val -47687"/>
              <a:gd name="adj2" fmla="val -91861"/>
            </a:avLst>
          </a:prstGeom>
          <a:solidFill>
            <a:schemeClr val="bg1">
              <a:alpha val="88000"/>
            </a:schemeClr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665F1BE-84E7-4446-8858-BD08B418C41E}"/>
                  </a:ext>
                </a:extLst>
              </p:cNvPr>
              <p:cNvSpPr txBox="1"/>
              <p:nvPr/>
            </p:nvSpPr>
            <p:spPr>
              <a:xfrm>
                <a:off x="5016389" y="5384252"/>
                <a:ext cx="3659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∧/∨</m:t>
                    </m:r>
                  </m:oMath>
                </a14:m>
                <a:r>
                  <a:rPr lang="en-US" dirty="0"/>
                  <a:t> gate has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incoming</a:t>
                </a:r>
                <a:r>
                  <a:rPr lang="en-US" dirty="0"/>
                  <a:t> wires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or more </a:t>
                </a:r>
                <a:r>
                  <a:rPr lang="en-US" dirty="0">
                    <a:solidFill>
                      <a:srgbClr val="FF0000"/>
                    </a:solidFill>
                  </a:rPr>
                  <a:t>outgoing</a:t>
                </a:r>
                <a:r>
                  <a:rPr lang="en-US" dirty="0"/>
                  <a:t> wires.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665F1BE-84E7-4446-8858-BD08B418C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89" y="5384252"/>
                <a:ext cx="3659889" cy="646331"/>
              </a:xfrm>
              <a:prstGeom prst="rect">
                <a:avLst/>
              </a:prstGeom>
              <a:blipFill>
                <a:blip r:embed="rId16"/>
                <a:stretch>
                  <a:fillRect l="-15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77899B8-6A30-4188-9610-488741576D6E}"/>
                  </a:ext>
                </a:extLst>
              </p:cNvPr>
              <p:cNvSpPr txBox="1"/>
              <p:nvPr/>
            </p:nvSpPr>
            <p:spPr>
              <a:xfrm>
                <a:off x="5013623" y="5990235"/>
                <a:ext cx="43542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gate, the value on outgoing wire(s) is the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  <a:r>
                  <a:rPr lang="en-US" dirty="0"/>
                  <a:t> of values on incoming wires.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77899B8-6A30-4188-9610-488741576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23" y="5990235"/>
                <a:ext cx="4354219" cy="646331"/>
              </a:xfrm>
              <a:prstGeom prst="rect">
                <a:avLst/>
              </a:prstGeom>
              <a:blipFill>
                <a:blip r:embed="rId17"/>
                <a:stretch>
                  <a:fillRect l="-111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Left Brace 103">
            <a:extLst>
              <a:ext uri="{FF2B5EF4-FFF2-40B4-BE49-F238E27FC236}">
                <a16:creationId xmlns:a16="http://schemas.microsoft.com/office/drawing/2014/main" id="{541A247E-8A34-484E-9AEF-DD956E3A80D8}"/>
              </a:ext>
            </a:extLst>
          </p:cNvPr>
          <p:cNvSpPr/>
          <p:nvPr/>
        </p:nvSpPr>
        <p:spPr>
          <a:xfrm>
            <a:off x="516683" y="626393"/>
            <a:ext cx="520662" cy="48900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01307AC-0871-459C-BB58-EBF232FC2B91}"/>
                  </a:ext>
                </a:extLst>
              </p:cNvPr>
              <p:cNvSpPr txBox="1"/>
              <p:nvPr/>
            </p:nvSpPr>
            <p:spPr>
              <a:xfrm rot="16200000">
                <a:off x="-287793" y="2820552"/>
                <a:ext cx="1172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inputs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01307AC-0871-459C-BB58-EBF232FC2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87793" y="2820552"/>
                <a:ext cx="1172949" cy="369332"/>
              </a:xfrm>
              <a:prstGeom prst="rect">
                <a:avLst/>
              </a:prstGeom>
              <a:blipFill>
                <a:blip r:embed="rId18"/>
                <a:stretch>
                  <a:fillRect l="-10000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Left Brace 105">
            <a:extLst>
              <a:ext uri="{FF2B5EF4-FFF2-40B4-BE49-F238E27FC236}">
                <a16:creationId xmlns:a16="http://schemas.microsoft.com/office/drawing/2014/main" id="{FAEDF7F2-EFB0-4F02-9DDE-702200C00CEE}"/>
              </a:ext>
            </a:extLst>
          </p:cNvPr>
          <p:cNvSpPr/>
          <p:nvPr/>
        </p:nvSpPr>
        <p:spPr>
          <a:xfrm rot="10800000">
            <a:off x="9921018" y="811058"/>
            <a:ext cx="564829" cy="45441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3DC5A25-DF93-4BD5-BD9B-A2DED0607F51}"/>
                  </a:ext>
                </a:extLst>
              </p:cNvPr>
              <p:cNvSpPr txBox="1"/>
              <p:nvPr/>
            </p:nvSpPr>
            <p:spPr>
              <a:xfrm rot="5400000">
                <a:off x="10372068" y="2904283"/>
                <a:ext cx="1172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outputs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3DC5A25-DF93-4BD5-BD9B-A2DED0607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372068" y="2904283"/>
                <a:ext cx="1172949" cy="369332"/>
              </a:xfrm>
              <a:prstGeom prst="rect">
                <a:avLst/>
              </a:prstGeom>
              <a:blipFill>
                <a:blip r:embed="rId19"/>
                <a:stretch>
                  <a:fillRect l="-24590" r="-819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>
            <a:extLst>
              <a:ext uri="{FF2B5EF4-FFF2-40B4-BE49-F238E27FC236}">
                <a16:creationId xmlns:a16="http://schemas.microsoft.com/office/drawing/2014/main" id="{BC93C05E-E8F4-4711-AF25-D0A08EA716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03" r="25493"/>
          <a:stretch/>
        </p:blipFill>
        <p:spPr>
          <a:xfrm>
            <a:off x="2516258" y="880693"/>
            <a:ext cx="857700" cy="10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D75A2-B1E0-448A-8021-DC85E246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3" y="1896790"/>
            <a:ext cx="4199579" cy="3086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4F61CA-9151-4D48-95B3-6172ED31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742" y="1791418"/>
            <a:ext cx="5836741" cy="32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7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9A5120-2101-4ED0-91D6-7A476AD3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9" y="1424940"/>
            <a:ext cx="4188673" cy="277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B085B2-A4F7-409A-A4B2-E0448DEFC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73" y="1424940"/>
            <a:ext cx="6027757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1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14</cp:revision>
  <dcterms:created xsi:type="dcterms:W3CDTF">2019-03-17T14:35:51Z</dcterms:created>
  <dcterms:modified xsi:type="dcterms:W3CDTF">2019-06-04T21:41:05Z</dcterms:modified>
</cp:coreProperties>
</file>