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0AA-B74B-4F15-A46F-FCBB42FDF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97D91-99D0-4ADC-9C54-DCA88C78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2B40-A34A-4123-B701-4DBA330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129D-6139-430A-8A81-838C4208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3E13-E20B-40B1-A921-56293B72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CFDA-FF4E-4DA1-B8E5-F1AFA1B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2E02A-DCC6-45B8-9C76-77DE312C6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D99F-127B-45B2-B967-15984355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5318-4A8F-4B7F-8EEC-4ACBD998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0F6B-0F79-4E56-B825-98073678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0227C-AA66-4B3D-BF20-7C3C126C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2795-9B66-4BA1-86E8-81129E51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D498-8A9C-462A-9BFC-A900D4C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CF5A-CB76-454B-B017-2FAAA8E9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2087-83BA-4F62-9469-2E54FE7A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28CE-74E8-4F80-A36B-29E0CA5C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B442-0241-4CE2-986F-76FF811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D2BF-316C-4D84-B447-3CEE1370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F509-0233-42A8-9A60-A87C5FFD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9D2D-89D9-4409-85BC-C43D6C2B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445A-EF38-4FB6-89F2-A933BB4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74A7-A547-4429-BE07-2A1C4D3B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DF68-0A33-47F7-A1AF-087FA02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8A9A-A269-43D5-9AA9-DC53C34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1940-0C95-4589-9C2E-33BBFB53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ADB6-75D3-4B34-8172-C7B76C7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007E-CA04-4429-AD2F-2ABB30DE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12EC-1CF9-4FCA-ACE1-FF79DCA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146A-9E1D-4489-B6C7-15684343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071AA-90B3-41DF-B4D3-1859A517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0970-8420-49D0-B3AE-DEC75453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D21A-2002-442E-AEE2-24B116BB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9CF9-A5FE-4639-842B-0F56E24C4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1420-D87D-481B-AC2F-9358C4CD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31D76-9497-471F-A698-7205C24A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4B903-7C81-49A3-BAB0-BD8AA5D8C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19749-5A82-41C4-A38D-A5EAD449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6FD79-416C-46A5-88EF-52056D0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FAEA-C718-4FC5-940A-42A05F0D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3E1C-DE19-4059-9545-52F0AF23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E70-5491-4C6E-8AD8-E42C9234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2FD55-FF4F-4E83-B77E-1A022074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B41C3-CBC2-4CDA-90B0-00009D07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2C8C-624C-4A85-9C18-7E09D987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8539F-E464-436A-9400-2EFC2718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12B8-55E7-4A5E-B2FA-2B6DC01B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A523-C87A-4A65-9ABC-7C5C5FF2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310C-B938-43AE-BE36-1E6B78A4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4B51-7359-4328-B434-7CE7DA67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309A-484B-4A0A-A9AF-6F80A8EA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85AB-81BE-44C0-A7D9-687C4E86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724A-4D65-4DF8-AF3C-7FE491CE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DFB7-FECD-4A75-BB39-3C2B1A4B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A5FD3-5F2F-4278-87CC-4E4C5363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7C9F-C7DF-4968-92CF-16CC9F261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3EA2-D033-463C-8359-9ED2E1A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E1DA-06D3-49C2-B4DE-145B8986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3199-BB61-42DD-8EE3-0FD39CCE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F6942-8BC7-4FBB-8631-A71434F5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D28C-6523-4F31-B850-09313A30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5D50-522F-4274-B444-65F7FCA3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31A3-3A83-4B41-BFD9-91CDE17D7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9D82-DF71-4732-B392-54B979FA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0724-8D34-42E3-B147-9F5BA37A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2358-4BD8-4986-904A-CAB83077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006B5-8A93-4291-9F12-F5514AA10697}"/>
              </a:ext>
            </a:extLst>
          </p:cNvPr>
          <p:cNvSpPr/>
          <p:nvPr/>
        </p:nvSpPr>
        <p:spPr>
          <a:xfrm>
            <a:off x="459199" y="489495"/>
            <a:ext cx="3468914" cy="299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A8287-EF73-488B-9624-4F6603543B56}"/>
              </a:ext>
            </a:extLst>
          </p:cNvPr>
          <p:cNvSpPr/>
          <p:nvPr/>
        </p:nvSpPr>
        <p:spPr>
          <a:xfrm>
            <a:off x="4752342" y="489495"/>
            <a:ext cx="3468914" cy="299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A2C0C-7524-4B7C-B657-20951ECD3590}"/>
              </a:ext>
            </a:extLst>
          </p:cNvPr>
          <p:cNvSpPr/>
          <p:nvPr/>
        </p:nvSpPr>
        <p:spPr>
          <a:xfrm>
            <a:off x="2752793" y="841623"/>
            <a:ext cx="632460" cy="662940"/>
          </a:xfrm>
          <a:custGeom>
            <a:avLst/>
            <a:gdLst>
              <a:gd name="connsiteX0" fmla="*/ 594360 w 632460"/>
              <a:gd name="connsiteY0" fmla="*/ 0 h 662940"/>
              <a:gd name="connsiteX1" fmla="*/ 594360 w 632460"/>
              <a:gd name="connsiteY1" fmla="*/ 0 h 662940"/>
              <a:gd name="connsiteX2" fmla="*/ 106680 w 632460"/>
              <a:gd name="connsiteY2" fmla="*/ 419100 h 662940"/>
              <a:gd name="connsiteX3" fmla="*/ 99060 w 632460"/>
              <a:gd name="connsiteY3" fmla="*/ 441960 h 662940"/>
              <a:gd name="connsiteX4" fmla="*/ 83820 w 632460"/>
              <a:gd name="connsiteY4" fmla="*/ 495300 h 662940"/>
              <a:gd name="connsiteX5" fmla="*/ 60960 w 632460"/>
              <a:gd name="connsiteY5" fmla="*/ 510540 h 662940"/>
              <a:gd name="connsiteX6" fmla="*/ 53340 w 632460"/>
              <a:gd name="connsiteY6" fmla="*/ 533400 h 662940"/>
              <a:gd name="connsiteX7" fmla="*/ 15240 w 632460"/>
              <a:gd name="connsiteY7" fmla="*/ 579120 h 662940"/>
              <a:gd name="connsiteX8" fmla="*/ 0 w 632460"/>
              <a:gd name="connsiteY8" fmla="*/ 601980 h 662940"/>
              <a:gd name="connsiteX9" fmla="*/ 53340 w 632460"/>
              <a:gd name="connsiteY9" fmla="*/ 609600 h 662940"/>
              <a:gd name="connsiteX10" fmla="*/ 99060 w 632460"/>
              <a:gd name="connsiteY10" fmla="*/ 617220 h 662940"/>
              <a:gd name="connsiteX11" fmla="*/ 106680 w 632460"/>
              <a:gd name="connsiteY11" fmla="*/ 640080 h 662940"/>
              <a:gd name="connsiteX12" fmla="*/ 175260 w 632460"/>
              <a:gd name="connsiteY12" fmla="*/ 662940 h 662940"/>
              <a:gd name="connsiteX13" fmla="*/ 266700 w 632460"/>
              <a:gd name="connsiteY13" fmla="*/ 655320 h 662940"/>
              <a:gd name="connsiteX14" fmla="*/ 281940 w 632460"/>
              <a:gd name="connsiteY14" fmla="*/ 632460 h 662940"/>
              <a:gd name="connsiteX15" fmla="*/ 320040 w 632460"/>
              <a:gd name="connsiteY15" fmla="*/ 609600 h 662940"/>
              <a:gd name="connsiteX16" fmla="*/ 365760 w 632460"/>
              <a:gd name="connsiteY16" fmla="*/ 556260 h 662940"/>
              <a:gd name="connsiteX17" fmla="*/ 388620 w 632460"/>
              <a:gd name="connsiteY17" fmla="*/ 541020 h 662940"/>
              <a:gd name="connsiteX18" fmla="*/ 396240 w 632460"/>
              <a:gd name="connsiteY18" fmla="*/ 518160 h 662940"/>
              <a:gd name="connsiteX19" fmla="*/ 388620 w 632460"/>
              <a:gd name="connsiteY19" fmla="*/ 472440 h 662940"/>
              <a:gd name="connsiteX20" fmla="*/ 335280 w 632460"/>
              <a:gd name="connsiteY20" fmla="*/ 441960 h 662940"/>
              <a:gd name="connsiteX21" fmla="*/ 304800 w 632460"/>
              <a:gd name="connsiteY21" fmla="*/ 426720 h 662940"/>
              <a:gd name="connsiteX22" fmla="*/ 228600 w 632460"/>
              <a:gd name="connsiteY22" fmla="*/ 434340 h 662940"/>
              <a:gd name="connsiteX23" fmla="*/ 236220 w 632460"/>
              <a:gd name="connsiteY23" fmla="*/ 457200 h 662940"/>
              <a:gd name="connsiteX24" fmla="*/ 274320 w 632460"/>
              <a:gd name="connsiteY24" fmla="*/ 449580 h 662940"/>
              <a:gd name="connsiteX25" fmla="*/ 312420 w 632460"/>
              <a:gd name="connsiteY25" fmla="*/ 411480 h 662940"/>
              <a:gd name="connsiteX26" fmla="*/ 335280 w 632460"/>
              <a:gd name="connsiteY26" fmla="*/ 388620 h 662940"/>
              <a:gd name="connsiteX27" fmla="*/ 350520 w 632460"/>
              <a:gd name="connsiteY27" fmla="*/ 365760 h 662940"/>
              <a:gd name="connsiteX28" fmla="*/ 381000 w 632460"/>
              <a:gd name="connsiteY28" fmla="*/ 350520 h 662940"/>
              <a:gd name="connsiteX29" fmla="*/ 449580 w 632460"/>
              <a:gd name="connsiteY29" fmla="*/ 327660 h 662940"/>
              <a:gd name="connsiteX30" fmla="*/ 495300 w 632460"/>
              <a:gd name="connsiteY30" fmla="*/ 289560 h 662940"/>
              <a:gd name="connsiteX31" fmla="*/ 518160 w 632460"/>
              <a:gd name="connsiteY31" fmla="*/ 281940 h 662940"/>
              <a:gd name="connsiteX32" fmla="*/ 563880 w 632460"/>
              <a:gd name="connsiteY32" fmla="*/ 236220 h 662940"/>
              <a:gd name="connsiteX33" fmla="*/ 586740 w 632460"/>
              <a:gd name="connsiteY33" fmla="*/ 213360 h 662940"/>
              <a:gd name="connsiteX34" fmla="*/ 624840 w 632460"/>
              <a:gd name="connsiteY34" fmla="*/ 160020 h 662940"/>
              <a:gd name="connsiteX35" fmla="*/ 632460 w 632460"/>
              <a:gd name="connsiteY35" fmla="*/ 137160 h 662940"/>
              <a:gd name="connsiteX36" fmla="*/ 624840 w 632460"/>
              <a:gd name="connsiteY36" fmla="*/ 76200 h 662940"/>
              <a:gd name="connsiteX37" fmla="*/ 586740 w 632460"/>
              <a:gd name="connsiteY37" fmla="*/ 30480 h 662940"/>
              <a:gd name="connsiteX38" fmla="*/ 594360 w 632460"/>
              <a:gd name="connsiteY38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2460" h="662940">
                <a:moveTo>
                  <a:pt x="594360" y="0"/>
                </a:moveTo>
                <a:lnTo>
                  <a:pt x="594360" y="0"/>
                </a:lnTo>
                <a:cubicBezTo>
                  <a:pt x="431800" y="139700"/>
                  <a:pt x="266608" y="276395"/>
                  <a:pt x="106680" y="419100"/>
                </a:cubicBezTo>
                <a:cubicBezTo>
                  <a:pt x="100687" y="424448"/>
                  <a:pt x="101267" y="434237"/>
                  <a:pt x="99060" y="441960"/>
                </a:cubicBezTo>
                <a:cubicBezTo>
                  <a:pt x="98452" y="444090"/>
                  <a:pt x="87880" y="490225"/>
                  <a:pt x="83820" y="495300"/>
                </a:cubicBezTo>
                <a:cubicBezTo>
                  <a:pt x="78099" y="502451"/>
                  <a:pt x="68580" y="505460"/>
                  <a:pt x="60960" y="510540"/>
                </a:cubicBezTo>
                <a:cubicBezTo>
                  <a:pt x="58420" y="518160"/>
                  <a:pt x="56932" y="526216"/>
                  <a:pt x="53340" y="533400"/>
                </a:cubicBezTo>
                <a:cubicBezTo>
                  <a:pt x="39151" y="561779"/>
                  <a:pt x="36306" y="553841"/>
                  <a:pt x="15240" y="579120"/>
                </a:cubicBezTo>
                <a:cubicBezTo>
                  <a:pt x="9377" y="586155"/>
                  <a:pt x="5080" y="594360"/>
                  <a:pt x="0" y="601980"/>
                </a:cubicBezTo>
                <a:cubicBezTo>
                  <a:pt x="44483" y="631635"/>
                  <a:pt x="-786" y="609600"/>
                  <a:pt x="53340" y="609600"/>
                </a:cubicBezTo>
                <a:cubicBezTo>
                  <a:pt x="68790" y="609600"/>
                  <a:pt x="83820" y="614680"/>
                  <a:pt x="99060" y="617220"/>
                </a:cubicBezTo>
                <a:cubicBezTo>
                  <a:pt x="101600" y="624840"/>
                  <a:pt x="101000" y="634400"/>
                  <a:pt x="106680" y="640080"/>
                </a:cubicBezTo>
                <a:cubicBezTo>
                  <a:pt x="122454" y="655854"/>
                  <a:pt x="155997" y="659087"/>
                  <a:pt x="175260" y="662940"/>
                </a:cubicBezTo>
                <a:cubicBezTo>
                  <a:pt x="205740" y="660400"/>
                  <a:pt x="237291" y="663723"/>
                  <a:pt x="266700" y="655320"/>
                </a:cubicBezTo>
                <a:cubicBezTo>
                  <a:pt x="275506" y="652804"/>
                  <a:pt x="274987" y="638420"/>
                  <a:pt x="281940" y="632460"/>
                </a:cubicBezTo>
                <a:cubicBezTo>
                  <a:pt x="293185" y="622821"/>
                  <a:pt x="307340" y="617220"/>
                  <a:pt x="320040" y="609600"/>
                </a:cubicBezTo>
                <a:cubicBezTo>
                  <a:pt x="336858" y="587176"/>
                  <a:pt x="344533" y="573949"/>
                  <a:pt x="365760" y="556260"/>
                </a:cubicBezTo>
                <a:cubicBezTo>
                  <a:pt x="372795" y="550397"/>
                  <a:pt x="381000" y="546100"/>
                  <a:pt x="388620" y="541020"/>
                </a:cubicBezTo>
                <a:cubicBezTo>
                  <a:pt x="391160" y="533400"/>
                  <a:pt x="396240" y="526192"/>
                  <a:pt x="396240" y="518160"/>
                </a:cubicBezTo>
                <a:cubicBezTo>
                  <a:pt x="396240" y="502710"/>
                  <a:pt x="396123" y="485946"/>
                  <a:pt x="388620" y="472440"/>
                </a:cubicBezTo>
                <a:cubicBezTo>
                  <a:pt x="376137" y="449971"/>
                  <a:pt x="354742" y="450301"/>
                  <a:pt x="335280" y="441960"/>
                </a:cubicBezTo>
                <a:cubicBezTo>
                  <a:pt x="324839" y="437485"/>
                  <a:pt x="314960" y="431800"/>
                  <a:pt x="304800" y="426720"/>
                </a:cubicBezTo>
                <a:cubicBezTo>
                  <a:pt x="279400" y="429260"/>
                  <a:pt x="251927" y="423973"/>
                  <a:pt x="228600" y="434340"/>
                </a:cubicBezTo>
                <a:cubicBezTo>
                  <a:pt x="221260" y="437602"/>
                  <a:pt x="228600" y="454660"/>
                  <a:pt x="236220" y="457200"/>
                </a:cubicBezTo>
                <a:cubicBezTo>
                  <a:pt x="248507" y="461296"/>
                  <a:pt x="261620" y="452120"/>
                  <a:pt x="274320" y="449580"/>
                </a:cubicBezTo>
                <a:cubicBezTo>
                  <a:pt x="302260" y="407670"/>
                  <a:pt x="274320" y="443230"/>
                  <a:pt x="312420" y="411480"/>
                </a:cubicBezTo>
                <a:cubicBezTo>
                  <a:pt x="320699" y="404581"/>
                  <a:pt x="328381" y="396899"/>
                  <a:pt x="335280" y="388620"/>
                </a:cubicBezTo>
                <a:cubicBezTo>
                  <a:pt x="341143" y="381585"/>
                  <a:pt x="343485" y="371623"/>
                  <a:pt x="350520" y="365760"/>
                </a:cubicBezTo>
                <a:cubicBezTo>
                  <a:pt x="359246" y="358488"/>
                  <a:pt x="371137" y="356156"/>
                  <a:pt x="381000" y="350520"/>
                </a:cubicBezTo>
                <a:cubicBezTo>
                  <a:pt x="425119" y="325309"/>
                  <a:pt x="380649" y="339148"/>
                  <a:pt x="449580" y="327660"/>
                </a:cubicBezTo>
                <a:cubicBezTo>
                  <a:pt x="466432" y="310808"/>
                  <a:pt x="474082" y="300169"/>
                  <a:pt x="495300" y="289560"/>
                </a:cubicBezTo>
                <a:cubicBezTo>
                  <a:pt x="502484" y="285968"/>
                  <a:pt x="510540" y="284480"/>
                  <a:pt x="518160" y="281940"/>
                </a:cubicBezTo>
                <a:lnTo>
                  <a:pt x="563880" y="236220"/>
                </a:lnTo>
                <a:cubicBezTo>
                  <a:pt x="571500" y="228600"/>
                  <a:pt x="581921" y="222999"/>
                  <a:pt x="586740" y="213360"/>
                </a:cubicBezTo>
                <a:cubicBezTo>
                  <a:pt x="606799" y="173241"/>
                  <a:pt x="593948" y="190912"/>
                  <a:pt x="624840" y="160020"/>
                </a:cubicBezTo>
                <a:cubicBezTo>
                  <a:pt x="627380" y="152400"/>
                  <a:pt x="632460" y="145192"/>
                  <a:pt x="632460" y="137160"/>
                </a:cubicBezTo>
                <a:cubicBezTo>
                  <a:pt x="632460" y="116682"/>
                  <a:pt x="630228" y="95957"/>
                  <a:pt x="624840" y="76200"/>
                </a:cubicBezTo>
                <a:cubicBezTo>
                  <a:pt x="620066" y="58696"/>
                  <a:pt x="596727" y="42963"/>
                  <a:pt x="586740" y="30480"/>
                </a:cubicBezTo>
                <a:cubicBezTo>
                  <a:pt x="583192" y="26045"/>
                  <a:pt x="593090" y="5080"/>
                  <a:pt x="594360" y="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85FC64-9E4E-4366-A13D-D5AE565DE635}"/>
              </a:ext>
            </a:extLst>
          </p:cNvPr>
          <p:cNvSpPr/>
          <p:nvPr/>
        </p:nvSpPr>
        <p:spPr>
          <a:xfrm>
            <a:off x="809638" y="1274196"/>
            <a:ext cx="1118926" cy="529501"/>
          </a:xfrm>
          <a:custGeom>
            <a:avLst/>
            <a:gdLst>
              <a:gd name="connsiteX0" fmla="*/ 125081 w 1118926"/>
              <a:gd name="connsiteY0" fmla="*/ 13677 h 529501"/>
              <a:gd name="connsiteX1" fmla="*/ 125081 w 1118926"/>
              <a:gd name="connsiteY1" fmla="*/ 13677 h 529501"/>
              <a:gd name="connsiteX2" fmla="*/ 620381 w 1118926"/>
              <a:gd name="connsiteY2" fmla="*/ 13677 h 529501"/>
              <a:gd name="connsiteX3" fmla="*/ 650861 w 1118926"/>
              <a:gd name="connsiteY3" fmla="*/ 36537 h 529501"/>
              <a:gd name="connsiteX4" fmla="*/ 696581 w 1118926"/>
              <a:gd name="connsiteY4" fmla="*/ 74637 h 529501"/>
              <a:gd name="connsiteX5" fmla="*/ 727061 w 1118926"/>
              <a:gd name="connsiteY5" fmla="*/ 120357 h 529501"/>
              <a:gd name="connsiteX6" fmla="*/ 719441 w 1118926"/>
              <a:gd name="connsiteY6" fmla="*/ 188937 h 529501"/>
              <a:gd name="connsiteX7" fmla="*/ 688961 w 1118926"/>
              <a:gd name="connsiteY7" fmla="*/ 234657 h 529501"/>
              <a:gd name="connsiteX8" fmla="*/ 696581 w 1118926"/>
              <a:gd name="connsiteY8" fmla="*/ 371817 h 529501"/>
              <a:gd name="connsiteX9" fmla="*/ 704201 w 1118926"/>
              <a:gd name="connsiteY9" fmla="*/ 394677 h 529501"/>
              <a:gd name="connsiteX10" fmla="*/ 727061 w 1118926"/>
              <a:gd name="connsiteY10" fmla="*/ 417537 h 529501"/>
              <a:gd name="connsiteX11" fmla="*/ 757541 w 1118926"/>
              <a:gd name="connsiteY11" fmla="*/ 463257 h 529501"/>
              <a:gd name="connsiteX12" fmla="*/ 795641 w 1118926"/>
              <a:gd name="connsiteY12" fmla="*/ 470877 h 529501"/>
              <a:gd name="connsiteX13" fmla="*/ 932801 w 1118926"/>
              <a:gd name="connsiteY13" fmla="*/ 448017 h 529501"/>
              <a:gd name="connsiteX14" fmla="*/ 1001381 w 1118926"/>
              <a:gd name="connsiteY14" fmla="*/ 394677 h 529501"/>
              <a:gd name="connsiteX15" fmla="*/ 1062341 w 1118926"/>
              <a:gd name="connsiteY15" fmla="*/ 348957 h 529501"/>
              <a:gd name="connsiteX16" fmla="*/ 1092821 w 1118926"/>
              <a:gd name="connsiteY16" fmla="*/ 356577 h 529501"/>
              <a:gd name="connsiteX17" fmla="*/ 1115681 w 1118926"/>
              <a:gd name="connsiteY17" fmla="*/ 409917 h 529501"/>
              <a:gd name="connsiteX18" fmla="*/ 1100441 w 1118926"/>
              <a:gd name="connsiteY18" fmla="*/ 524217 h 529501"/>
              <a:gd name="connsiteX19" fmla="*/ 871841 w 1118926"/>
              <a:gd name="connsiteY19" fmla="*/ 508977 h 529501"/>
              <a:gd name="connsiteX20" fmla="*/ 772781 w 1118926"/>
              <a:gd name="connsiteY20" fmla="*/ 478497 h 529501"/>
              <a:gd name="connsiteX21" fmla="*/ 658481 w 1118926"/>
              <a:gd name="connsiteY21" fmla="*/ 486117 h 529501"/>
              <a:gd name="connsiteX22" fmla="*/ 635621 w 1118926"/>
              <a:gd name="connsiteY22" fmla="*/ 501357 h 529501"/>
              <a:gd name="connsiteX23" fmla="*/ 574661 w 1118926"/>
              <a:gd name="connsiteY23" fmla="*/ 493737 h 529501"/>
              <a:gd name="connsiteX24" fmla="*/ 559421 w 1118926"/>
              <a:gd name="connsiteY24" fmla="*/ 470877 h 529501"/>
              <a:gd name="connsiteX25" fmla="*/ 551801 w 1118926"/>
              <a:gd name="connsiteY25" fmla="*/ 448017 h 529501"/>
              <a:gd name="connsiteX26" fmla="*/ 574661 w 1118926"/>
              <a:gd name="connsiteY26" fmla="*/ 265137 h 529501"/>
              <a:gd name="connsiteX27" fmla="*/ 605141 w 1118926"/>
              <a:gd name="connsiteY27" fmla="*/ 242277 h 529501"/>
              <a:gd name="connsiteX28" fmla="*/ 635621 w 1118926"/>
              <a:gd name="connsiteY28" fmla="*/ 234657 h 529501"/>
              <a:gd name="connsiteX29" fmla="*/ 628001 w 1118926"/>
              <a:gd name="connsiteY29" fmla="*/ 105117 h 529501"/>
              <a:gd name="connsiteX30" fmla="*/ 582281 w 1118926"/>
              <a:gd name="connsiteY30" fmla="*/ 112737 h 529501"/>
              <a:gd name="connsiteX31" fmla="*/ 536561 w 1118926"/>
              <a:gd name="connsiteY31" fmla="*/ 127977 h 529501"/>
              <a:gd name="connsiteX32" fmla="*/ 521321 w 1118926"/>
              <a:gd name="connsiteY32" fmla="*/ 150837 h 529501"/>
              <a:gd name="connsiteX33" fmla="*/ 490841 w 1118926"/>
              <a:gd name="connsiteY33" fmla="*/ 158457 h 529501"/>
              <a:gd name="connsiteX34" fmla="*/ 467981 w 1118926"/>
              <a:gd name="connsiteY34" fmla="*/ 166077 h 529501"/>
              <a:gd name="connsiteX35" fmla="*/ 445121 w 1118926"/>
              <a:gd name="connsiteY35" fmla="*/ 181317 h 529501"/>
              <a:gd name="connsiteX36" fmla="*/ 353681 w 1118926"/>
              <a:gd name="connsiteY36" fmla="*/ 188937 h 529501"/>
              <a:gd name="connsiteX37" fmla="*/ 292721 w 1118926"/>
              <a:gd name="connsiteY37" fmla="*/ 181317 h 529501"/>
              <a:gd name="connsiteX38" fmla="*/ 269861 w 1118926"/>
              <a:gd name="connsiteY38" fmla="*/ 166077 h 529501"/>
              <a:gd name="connsiteX39" fmla="*/ 247001 w 1118926"/>
              <a:gd name="connsiteY39" fmla="*/ 158457 h 529501"/>
              <a:gd name="connsiteX40" fmla="*/ 239381 w 1118926"/>
              <a:gd name="connsiteY40" fmla="*/ 135597 h 529501"/>
              <a:gd name="connsiteX41" fmla="*/ 231761 w 1118926"/>
              <a:gd name="connsiteY41" fmla="*/ 74637 h 529501"/>
              <a:gd name="connsiteX42" fmla="*/ 186041 w 1118926"/>
              <a:gd name="connsiteY42" fmla="*/ 120357 h 529501"/>
              <a:gd name="connsiteX43" fmla="*/ 117461 w 1118926"/>
              <a:gd name="connsiteY43" fmla="*/ 196557 h 529501"/>
              <a:gd name="connsiteX44" fmla="*/ 94601 w 1118926"/>
              <a:gd name="connsiteY44" fmla="*/ 211797 h 529501"/>
              <a:gd name="connsiteX45" fmla="*/ 48881 w 1118926"/>
              <a:gd name="connsiteY45" fmla="*/ 257517 h 529501"/>
              <a:gd name="connsiteX46" fmla="*/ 33641 w 1118926"/>
              <a:gd name="connsiteY46" fmla="*/ 280377 h 529501"/>
              <a:gd name="connsiteX47" fmla="*/ 10781 w 1118926"/>
              <a:gd name="connsiteY47" fmla="*/ 295617 h 529501"/>
              <a:gd name="connsiteX48" fmla="*/ 18401 w 1118926"/>
              <a:gd name="connsiteY48" fmla="*/ 196557 h 529501"/>
              <a:gd name="connsiteX49" fmla="*/ 41261 w 1118926"/>
              <a:gd name="connsiteY49" fmla="*/ 188937 h 529501"/>
              <a:gd name="connsiteX50" fmla="*/ 71741 w 1118926"/>
              <a:gd name="connsiteY50" fmla="*/ 173697 h 529501"/>
              <a:gd name="connsiteX51" fmla="*/ 86981 w 1118926"/>
              <a:gd name="connsiteY51" fmla="*/ 150837 h 529501"/>
              <a:gd name="connsiteX52" fmla="*/ 94601 w 1118926"/>
              <a:gd name="connsiteY52" fmla="*/ 127977 h 529501"/>
              <a:gd name="connsiteX53" fmla="*/ 109841 w 1118926"/>
              <a:gd name="connsiteY53" fmla="*/ 89877 h 529501"/>
              <a:gd name="connsiteX54" fmla="*/ 140321 w 1118926"/>
              <a:gd name="connsiteY54" fmla="*/ 44157 h 529501"/>
              <a:gd name="connsiteX55" fmla="*/ 125081 w 1118926"/>
              <a:gd name="connsiteY55" fmla="*/ 13677 h 5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18926" h="529501">
                <a:moveTo>
                  <a:pt x="125081" y="13677"/>
                </a:moveTo>
                <a:lnTo>
                  <a:pt x="125081" y="13677"/>
                </a:lnTo>
                <a:cubicBezTo>
                  <a:pt x="317715" y="-2376"/>
                  <a:pt x="331145" y="-6620"/>
                  <a:pt x="620381" y="13677"/>
                </a:cubicBezTo>
                <a:cubicBezTo>
                  <a:pt x="633050" y="14566"/>
                  <a:pt x="640527" y="29155"/>
                  <a:pt x="650861" y="36537"/>
                </a:cubicBezTo>
                <a:cubicBezTo>
                  <a:pt x="672874" y="52261"/>
                  <a:pt x="678792" y="51766"/>
                  <a:pt x="696581" y="74637"/>
                </a:cubicBezTo>
                <a:cubicBezTo>
                  <a:pt x="707826" y="89095"/>
                  <a:pt x="727061" y="120357"/>
                  <a:pt x="727061" y="120357"/>
                </a:cubicBezTo>
                <a:cubicBezTo>
                  <a:pt x="724521" y="143217"/>
                  <a:pt x="726714" y="167117"/>
                  <a:pt x="719441" y="188937"/>
                </a:cubicBezTo>
                <a:cubicBezTo>
                  <a:pt x="713649" y="206313"/>
                  <a:pt x="688961" y="234657"/>
                  <a:pt x="688961" y="234657"/>
                </a:cubicBezTo>
                <a:cubicBezTo>
                  <a:pt x="691501" y="280377"/>
                  <a:pt x="692240" y="326233"/>
                  <a:pt x="696581" y="371817"/>
                </a:cubicBezTo>
                <a:cubicBezTo>
                  <a:pt x="697343" y="379813"/>
                  <a:pt x="699746" y="387994"/>
                  <a:pt x="704201" y="394677"/>
                </a:cubicBezTo>
                <a:cubicBezTo>
                  <a:pt x="710179" y="403643"/>
                  <a:pt x="719441" y="409917"/>
                  <a:pt x="727061" y="417537"/>
                </a:cubicBezTo>
                <a:cubicBezTo>
                  <a:pt x="733834" y="437857"/>
                  <a:pt x="734709" y="451841"/>
                  <a:pt x="757541" y="463257"/>
                </a:cubicBezTo>
                <a:cubicBezTo>
                  <a:pt x="769125" y="469049"/>
                  <a:pt x="782941" y="468337"/>
                  <a:pt x="795641" y="470877"/>
                </a:cubicBezTo>
                <a:cubicBezTo>
                  <a:pt x="841361" y="463257"/>
                  <a:pt x="889336" y="464115"/>
                  <a:pt x="932801" y="448017"/>
                </a:cubicBezTo>
                <a:cubicBezTo>
                  <a:pt x="959959" y="437959"/>
                  <a:pt x="977815" y="411510"/>
                  <a:pt x="1001381" y="394677"/>
                </a:cubicBezTo>
                <a:cubicBezTo>
                  <a:pt x="1067658" y="347336"/>
                  <a:pt x="1015230" y="396068"/>
                  <a:pt x="1062341" y="348957"/>
                </a:cubicBezTo>
                <a:cubicBezTo>
                  <a:pt x="1072501" y="351497"/>
                  <a:pt x="1084776" y="349873"/>
                  <a:pt x="1092821" y="356577"/>
                </a:cubicBezTo>
                <a:cubicBezTo>
                  <a:pt x="1101513" y="363820"/>
                  <a:pt x="1111639" y="397792"/>
                  <a:pt x="1115681" y="409917"/>
                </a:cubicBezTo>
                <a:cubicBezTo>
                  <a:pt x="1110601" y="448017"/>
                  <a:pt x="1133978" y="505436"/>
                  <a:pt x="1100441" y="524217"/>
                </a:cubicBezTo>
                <a:cubicBezTo>
                  <a:pt x="1073123" y="539515"/>
                  <a:pt x="932117" y="517588"/>
                  <a:pt x="871841" y="508977"/>
                </a:cubicBezTo>
                <a:cubicBezTo>
                  <a:pt x="793326" y="482805"/>
                  <a:pt x="826638" y="491961"/>
                  <a:pt x="772781" y="478497"/>
                </a:cubicBezTo>
                <a:cubicBezTo>
                  <a:pt x="734681" y="481037"/>
                  <a:pt x="696146" y="479839"/>
                  <a:pt x="658481" y="486117"/>
                </a:cubicBezTo>
                <a:cubicBezTo>
                  <a:pt x="649448" y="487623"/>
                  <a:pt x="644741" y="500528"/>
                  <a:pt x="635621" y="501357"/>
                </a:cubicBezTo>
                <a:cubicBezTo>
                  <a:pt x="615227" y="503211"/>
                  <a:pt x="594981" y="496277"/>
                  <a:pt x="574661" y="493737"/>
                </a:cubicBezTo>
                <a:cubicBezTo>
                  <a:pt x="569581" y="486117"/>
                  <a:pt x="563517" y="479068"/>
                  <a:pt x="559421" y="470877"/>
                </a:cubicBezTo>
                <a:cubicBezTo>
                  <a:pt x="555829" y="463693"/>
                  <a:pt x="551801" y="456049"/>
                  <a:pt x="551801" y="448017"/>
                </a:cubicBezTo>
                <a:cubicBezTo>
                  <a:pt x="551801" y="417697"/>
                  <a:pt x="531181" y="308617"/>
                  <a:pt x="574661" y="265137"/>
                </a:cubicBezTo>
                <a:cubicBezTo>
                  <a:pt x="583641" y="256157"/>
                  <a:pt x="593782" y="247957"/>
                  <a:pt x="605141" y="242277"/>
                </a:cubicBezTo>
                <a:cubicBezTo>
                  <a:pt x="614508" y="237593"/>
                  <a:pt x="625461" y="237197"/>
                  <a:pt x="635621" y="234657"/>
                </a:cubicBezTo>
                <a:cubicBezTo>
                  <a:pt x="633081" y="191477"/>
                  <a:pt x="645338" y="144745"/>
                  <a:pt x="628001" y="105117"/>
                </a:cubicBezTo>
                <a:cubicBezTo>
                  <a:pt x="621808" y="90962"/>
                  <a:pt x="597270" y="108990"/>
                  <a:pt x="582281" y="112737"/>
                </a:cubicBezTo>
                <a:cubicBezTo>
                  <a:pt x="566696" y="116633"/>
                  <a:pt x="536561" y="127977"/>
                  <a:pt x="536561" y="127977"/>
                </a:cubicBezTo>
                <a:cubicBezTo>
                  <a:pt x="531481" y="135597"/>
                  <a:pt x="528941" y="145757"/>
                  <a:pt x="521321" y="150837"/>
                </a:cubicBezTo>
                <a:cubicBezTo>
                  <a:pt x="512607" y="156646"/>
                  <a:pt x="500911" y="155580"/>
                  <a:pt x="490841" y="158457"/>
                </a:cubicBezTo>
                <a:cubicBezTo>
                  <a:pt x="483118" y="160664"/>
                  <a:pt x="475165" y="162485"/>
                  <a:pt x="467981" y="166077"/>
                </a:cubicBezTo>
                <a:cubicBezTo>
                  <a:pt x="459790" y="170173"/>
                  <a:pt x="454101" y="179521"/>
                  <a:pt x="445121" y="181317"/>
                </a:cubicBezTo>
                <a:cubicBezTo>
                  <a:pt x="415129" y="187315"/>
                  <a:pt x="384161" y="186397"/>
                  <a:pt x="353681" y="188937"/>
                </a:cubicBezTo>
                <a:cubicBezTo>
                  <a:pt x="333361" y="186397"/>
                  <a:pt x="312478" y="186705"/>
                  <a:pt x="292721" y="181317"/>
                </a:cubicBezTo>
                <a:cubicBezTo>
                  <a:pt x="283886" y="178907"/>
                  <a:pt x="278052" y="170173"/>
                  <a:pt x="269861" y="166077"/>
                </a:cubicBezTo>
                <a:cubicBezTo>
                  <a:pt x="262677" y="162485"/>
                  <a:pt x="254621" y="160997"/>
                  <a:pt x="247001" y="158457"/>
                </a:cubicBezTo>
                <a:cubicBezTo>
                  <a:pt x="244461" y="150837"/>
                  <a:pt x="240818" y="143500"/>
                  <a:pt x="239381" y="135597"/>
                </a:cubicBezTo>
                <a:cubicBezTo>
                  <a:pt x="235718" y="115449"/>
                  <a:pt x="251451" y="80263"/>
                  <a:pt x="231761" y="74637"/>
                </a:cubicBezTo>
                <a:cubicBezTo>
                  <a:pt x="211038" y="68716"/>
                  <a:pt x="200539" y="104409"/>
                  <a:pt x="186041" y="120357"/>
                </a:cubicBezTo>
                <a:cubicBezTo>
                  <a:pt x="141494" y="169359"/>
                  <a:pt x="170205" y="150406"/>
                  <a:pt x="117461" y="196557"/>
                </a:cubicBezTo>
                <a:cubicBezTo>
                  <a:pt x="110569" y="202588"/>
                  <a:pt x="101446" y="205713"/>
                  <a:pt x="94601" y="211797"/>
                </a:cubicBezTo>
                <a:cubicBezTo>
                  <a:pt x="78492" y="226116"/>
                  <a:pt x="60836" y="239584"/>
                  <a:pt x="48881" y="257517"/>
                </a:cubicBezTo>
                <a:cubicBezTo>
                  <a:pt x="43801" y="265137"/>
                  <a:pt x="40117" y="273901"/>
                  <a:pt x="33641" y="280377"/>
                </a:cubicBezTo>
                <a:cubicBezTo>
                  <a:pt x="27165" y="286853"/>
                  <a:pt x="18401" y="290537"/>
                  <a:pt x="10781" y="295617"/>
                </a:cubicBezTo>
                <a:cubicBezTo>
                  <a:pt x="-2223" y="256606"/>
                  <a:pt x="-7469" y="253470"/>
                  <a:pt x="18401" y="196557"/>
                </a:cubicBezTo>
                <a:cubicBezTo>
                  <a:pt x="21725" y="189245"/>
                  <a:pt x="33878" y="192101"/>
                  <a:pt x="41261" y="188937"/>
                </a:cubicBezTo>
                <a:cubicBezTo>
                  <a:pt x="51702" y="184462"/>
                  <a:pt x="61581" y="178777"/>
                  <a:pt x="71741" y="173697"/>
                </a:cubicBezTo>
                <a:cubicBezTo>
                  <a:pt x="76821" y="166077"/>
                  <a:pt x="82885" y="159028"/>
                  <a:pt x="86981" y="150837"/>
                </a:cubicBezTo>
                <a:cubicBezTo>
                  <a:pt x="90573" y="143653"/>
                  <a:pt x="91781" y="135498"/>
                  <a:pt x="94601" y="127977"/>
                </a:cubicBezTo>
                <a:cubicBezTo>
                  <a:pt x="99404" y="115170"/>
                  <a:pt x="103291" y="101885"/>
                  <a:pt x="109841" y="89877"/>
                </a:cubicBezTo>
                <a:cubicBezTo>
                  <a:pt x="118612" y="73797"/>
                  <a:pt x="134529" y="61533"/>
                  <a:pt x="140321" y="44157"/>
                </a:cubicBezTo>
                <a:lnTo>
                  <a:pt x="125081" y="13677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FAEF48-67C4-42A1-BC58-C74346FC6896}"/>
              </a:ext>
            </a:extLst>
          </p:cNvPr>
          <p:cNvSpPr/>
          <p:nvPr/>
        </p:nvSpPr>
        <p:spPr>
          <a:xfrm>
            <a:off x="2219473" y="2640330"/>
            <a:ext cx="849550" cy="502920"/>
          </a:xfrm>
          <a:custGeom>
            <a:avLst/>
            <a:gdLst>
              <a:gd name="connsiteX0" fmla="*/ 3432 w 849550"/>
              <a:gd name="connsiteY0" fmla="*/ 22860 h 502920"/>
              <a:gd name="connsiteX1" fmla="*/ 3432 w 849550"/>
              <a:gd name="connsiteY1" fmla="*/ 22860 h 502920"/>
              <a:gd name="connsiteX2" fmla="*/ 353952 w 849550"/>
              <a:gd name="connsiteY2" fmla="*/ 403860 h 502920"/>
              <a:gd name="connsiteX3" fmla="*/ 445392 w 849550"/>
              <a:gd name="connsiteY3" fmla="*/ 388620 h 502920"/>
              <a:gd name="connsiteX4" fmla="*/ 491112 w 849550"/>
              <a:gd name="connsiteY4" fmla="*/ 365760 h 502920"/>
              <a:gd name="connsiteX5" fmla="*/ 513972 w 849550"/>
              <a:gd name="connsiteY5" fmla="*/ 358140 h 502920"/>
              <a:gd name="connsiteX6" fmla="*/ 544452 w 849550"/>
              <a:gd name="connsiteY6" fmla="*/ 342900 h 502920"/>
              <a:gd name="connsiteX7" fmla="*/ 628272 w 849550"/>
              <a:gd name="connsiteY7" fmla="*/ 320040 h 502920"/>
              <a:gd name="connsiteX8" fmla="*/ 696852 w 849550"/>
              <a:gd name="connsiteY8" fmla="*/ 312420 h 502920"/>
              <a:gd name="connsiteX9" fmla="*/ 742572 w 849550"/>
              <a:gd name="connsiteY9" fmla="*/ 320040 h 502920"/>
              <a:gd name="connsiteX10" fmla="*/ 757812 w 849550"/>
              <a:gd name="connsiteY10" fmla="*/ 365760 h 502920"/>
              <a:gd name="connsiteX11" fmla="*/ 780672 w 849550"/>
              <a:gd name="connsiteY11" fmla="*/ 487680 h 502920"/>
              <a:gd name="connsiteX12" fmla="*/ 826392 w 849550"/>
              <a:gd name="connsiteY12" fmla="*/ 502920 h 502920"/>
              <a:gd name="connsiteX13" fmla="*/ 849252 w 849550"/>
              <a:gd name="connsiteY13" fmla="*/ 495300 h 502920"/>
              <a:gd name="connsiteX14" fmla="*/ 834012 w 849550"/>
              <a:gd name="connsiteY14" fmla="*/ 426720 h 502920"/>
              <a:gd name="connsiteX15" fmla="*/ 826392 w 849550"/>
              <a:gd name="connsiteY15" fmla="*/ 403860 h 502920"/>
              <a:gd name="connsiteX16" fmla="*/ 803532 w 849550"/>
              <a:gd name="connsiteY16" fmla="*/ 358140 h 502920"/>
              <a:gd name="connsiteX17" fmla="*/ 620652 w 849550"/>
              <a:gd name="connsiteY17" fmla="*/ 175260 h 502920"/>
              <a:gd name="connsiteX18" fmla="*/ 597792 w 849550"/>
              <a:gd name="connsiteY18" fmla="*/ 182880 h 502920"/>
              <a:gd name="connsiteX19" fmla="*/ 414912 w 849550"/>
              <a:gd name="connsiteY19" fmla="*/ 228600 h 502920"/>
              <a:gd name="connsiteX20" fmla="*/ 369192 w 849550"/>
              <a:gd name="connsiteY20" fmla="*/ 205740 h 502920"/>
              <a:gd name="connsiteX21" fmla="*/ 346332 w 849550"/>
              <a:gd name="connsiteY21" fmla="*/ 190500 h 502920"/>
              <a:gd name="connsiteX22" fmla="*/ 315852 w 849550"/>
              <a:gd name="connsiteY22" fmla="*/ 144780 h 502920"/>
              <a:gd name="connsiteX23" fmla="*/ 277752 w 849550"/>
              <a:gd name="connsiteY23" fmla="*/ 83820 h 502920"/>
              <a:gd name="connsiteX24" fmla="*/ 247272 w 849550"/>
              <a:gd name="connsiteY24" fmla="*/ 38100 h 502920"/>
              <a:gd name="connsiteX25" fmla="*/ 201552 w 849550"/>
              <a:gd name="connsiteY25" fmla="*/ 15240 h 502920"/>
              <a:gd name="connsiteX26" fmla="*/ 178692 w 849550"/>
              <a:gd name="connsiteY26" fmla="*/ 0 h 502920"/>
              <a:gd name="connsiteX27" fmla="*/ 33912 w 849550"/>
              <a:gd name="connsiteY27" fmla="*/ 7620 h 502920"/>
              <a:gd name="connsiteX28" fmla="*/ 3432 w 849550"/>
              <a:gd name="connsiteY28" fmla="*/ 15240 h 502920"/>
              <a:gd name="connsiteX29" fmla="*/ 3432 w 849550"/>
              <a:gd name="connsiteY29" fmla="*/ 228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9550" h="502920">
                <a:moveTo>
                  <a:pt x="3432" y="22860"/>
                </a:moveTo>
                <a:lnTo>
                  <a:pt x="3432" y="22860"/>
                </a:lnTo>
                <a:cubicBezTo>
                  <a:pt x="120272" y="149860"/>
                  <a:pt x="221005" y="293835"/>
                  <a:pt x="353952" y="403860"/>
                </a:cubicBezTo>
                <a:cubicBezTo>
                  <a:pt x="377758" y="423561"/>
                  <a:pt x="415092" y="394680"/>
                  <a:pt x="445392" y="388620"/>
                </a:cubicBezTo>
                <a:cubicBezTo>
                  <a:pt x="477314" y="382236"/>
                  <a:pt x="461143" y="380745"/>
                  <a:pt x="491112" y="365760"/>
                </a:cubicBezTo>
                <a:cubicBezTo>
                  <a:pt x="498296" y="362168"/>
                  <a:pt x="506589" y="361304"/>
                  <a:pt x="513972" y="358140"/>
                </a:cubicBezTo>
                <a:cubicBezTo>
                  <a:pt x="524413" y="353665"/>
                  <a:pt x="533905" y="347119"/>
                  <a:pt x="544452" y="342900"/>
                </a:cubicBezTo>
                <a:cubicBezTo>
                  <a:pt x="572577" y="331650"/>
                  <a:pt x="598511" y="324292"/>
                  <a:pt x="628272" y="320040"/>
                </a:cubicBezTo>
                <a:cubicBezTo>
                  <a:pt x="651042" y="316787"/>
                  <a:pt x="673992" y="314960"/>
                  <a:pt x="696852" y="312420"/>
                </a:cubicBezTo>
                <a:cubicBezTo>
                  <a:pt x="720593" y="296593"/>
                  <a:pt x="722751" y="284361"/>
                  <a:pt x="742572" y="320040"/>
                </a:cubicBezTo>
                <a:cubicBezTo>
                  <a:pt x="750374" y="334083"/>
                  <a:pt x="757812" y="365760"/>
                  <a:pt x="757812" y="365760"/>
                </a:cubicBezTo>
                <a:cubicBezTo>
                  <a:pt x="760590" y="385206"/>
                  <a:pt x="772167" y="475986"/>
                  <a:pt x="780672" y="487680"/>
                </a:cubicBezTo>
                <a:cubicBezTo>
                  <a:pt x="790121" y="500672"/>
                  <a:pt x="826392" y="502920"/>
                  <a:pt x="826392" y="502920"/>
                </a:cubicBezTo>
                <a:cubicBezTo>
                  <a:pt x="834012" y="500380"/>
                  <a:pt x="848453" y="503292"/>
                  <a:pt x="849252" y="495300"/>
                </a:cubicBezTo>
                <a:cubicBezTo>
                  <a:pt x="851582" y="471999"/>
                  <a:pt x="839692" y="449438"/>
                  <a:pt x="834012" y="426720"/>
                </a:cubicBezTo>
                <a:cubicBezTo>
                  <a:pt x="832064" y="418928"/>
                  <a:pt x="829984" y="411044"/>
                  <a:pt x="826392" y="403860"/>
                </a:cubicBezTo>
                <a:cubicBezTo>
                  <a:pt x="796849" y="344774"/>
                  <a:pt x="822685" y="415599"/>
                  <a:pt x="803532" y="358140"/>
                </a:cubicBezTo>
                <a:cubicBezTo>
                  <a:pt x="793921" y="117863"/>
                  <a:pt x="859084" y="156919"/>
                  <a:pt x="620652" y="175260"/>
                </a:cubicBezTo>
                <a:cubicBezTo>
                  <a:pt x="612643" y="175876"/>
                  <a:pt x="605412" y="180340"/>
                  <a:pt x="597792" y="182880"/>
                </a:cubicBezTo>
                <a:cubicBezTo>
                  <a:pt x="513866" y="266806"/>
                  <a:pt x="569553" y="237697"/>
                  <a:pt x="414912" y="228600"/>
                </a:cubicBezTo>
                <a:cubicBezTo>
                  <a:pt x="349398" y="184924"/>
                  <a:pt x="432288" y="237288"/>
                  <a:pt x="369192" y="205740"/>
                </a:cubicBezTo>
                <a:cubicBezTo>
                  <a:pt x="361001" y="201644"/>
                  <a:pt x="353952" y="195580"/>
                  <a:pt x="346332" y="190500"/>
                </a:cubicBezTo>
                <a:cubicBezTo>
                  <a:pt x="321123" y="114872"/>
                  <a:pt x="363418" y="230399"/>
                  <a:pt x="315852" y="144780"/>
                </a:cubicBezTo>
                <a:cubicBezTo>
                  <a:pt x="278513" y="77570"/>
                  <a:pt x="324926" y="115269"/>
                  <a:pt x="277752" y="83820"/>
                </a:cubicBezTo>
                <a:cubicBezTo>
                  <a:pt x="267592" y="68580"/>
                  <a:pt x="262512" y="48260"/>
                  <a:pt x="247272" y="38100"/>
                </a:cubicBezTo>
                <a:cubicBezTo>
                  <a:pt x="181758" y="-5576"/>
                  <a:pt x="264648" y="46788"/>
                  <a:pt x="201552" y="15240"/>
                </a:cubicBezTo>
                <a:cubicBezTo>
                  <a:pt x="193361" y="11144"/>
                  <a:pt x="186312" y="5080"/>
                  <a:pt x="178692" y="0"/>
                </a:cubicBezTo>
                <a:cubicBezTo>
                  <a:pt x="130432" y="2540"/>
                  <a:pt x="82057" y="3433"/>
                  <a:pt x="33912" y="7620"/>
                </a:cubicBezTo>
                <a:cubicBezTo>
                  <a:pt x="23479" y="8527"/>
                  <a:pt x="13502" y="12363"/>
                  <a:pt x="3432" y="15240"/>
                </a:cubicBezTo>
                <a:cubicBezTo>
                  <a:pt x="-4291" y="17447"/>
                  <a:pt x="3432" y="21590"/>
                  <a:pt x="3432" y="228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B5AD06-6AAE-4D0D-A8D3-76C93DCBA66D}"/>
              </a:ext>
            </a:extLst>
          </p:cNvPr>
          <p:cNvSpPr/>
          <p:nvPr/>
        </p:nvSpPr>
        <p:spPr>
          <a:xfrm>
            <a:off x="7033260" y="908343"/>
            <a:ext cx="647700" cy="731706"/>
          </a:xfrm>
          <a:custGeom>
            <a:avLst/>
            <a:gdLst>
              <a:gd name="connsiteX0" fmla="*/ 0 w 647700"/>
              <a:gd name="connsiteY0" fmla="*/ 38100 h 731706"/>
              <a:gd name="connsiteX1" fmla="*/ 0 w 647700"/>
              <a:gd name="connsiteY1" fmla="*/ 38100 h 731706"/>
              <a:gd name="connsiteX2" fmla="*/ 76200 w 647700"/>
              <a:gd name="connsiteY2" fmla="*/ 22860 h 731706"/>
              <a:gd name="connsiteX3" fmla="*/ 99060 w 647700"/>
              <a:gd name="connsiteY3" fmla="*/ 15240 h 731706"/>
              <a:gd name="connsiteX4" fmla="*/ 160020 w 647700"/>
              <a:gd name="connsiteY4" fmla="*/ 0 h 731706"/>
              <a:gd name="connsiteX5" fmla="*/ 259080 w 647700"/>
              <a:gd name="connsiteY5" fmla="*/ 7620 h 731706"/>
              <a:gd name="connsiteX6" fmla="*/ 327660 w 647700"/>
              <a:gd name="connsiteY6" fmla="*/ 22860 h 731706"/>
              <a:gd name="connsiteX7" fmla="*/ 350520 w 647700"/>
              <a:gd name="connsiteY7" fmla="*/ 38100 h 731706"/>
              <a:gd name="connsiteX8" fmla="*/ 373380 w 647700"/>
              <a:gd name="connsiteY8" fmla="*/ 45720 h 731706"/>
              <a:gd name="connsiteX9" fmla="*/ 434340 w 647700"/>
              <a:gd name="connsiteY9" fmla="*/ 106680 h 731706"/>
              <a:gd name="connsiteX10" fmla="*/ 464820 w 647700"/>
              <a:gd name="connsiteY10" fmla="*/ 137160 h 731706"/>
              <a:gd name="connsiteX11" fmla="*/ 487680 w 647700"/>
              <a:gd name="connsiteY11" fmla="*/ 350520 h 731706"/>
              <a:gd name="connsiteX12" fmla="*/ 525780 w 647700"/>
              <a:gd name="connsiteY12" fmla="*/ 396240 h 731706"/>
              <a:gd name="connsiteX13" fmla="*/ 563880 w 647700"/>
              <a:gd name="connsiteY13" fmla="*/ 449580 h 731706"/>
              <a:gd name="connsiteX14" fmla="*/ 586740 w 647700"/>
              <a:gd name="connsiteY14" fmla="*/ 464820 h 731706"/>
              <a:gd name="connsiteX15" fmla="*/ 647700 w 647700"/>
              <a:gd name="connsiteY15" fmla="*/ 541020 h 731706"/>
              <a:gd name="connsiteX16" fmla="*/ 617220 w 647700"/>
              <a:gd name="connsiteY16" fmla="*/ 647700 h 731706"/>
              <a:gd name="connsiteX17" fmla="*/ 563880 w 647700"/>
              <a:gd name="connsiteY17" fmla="*/ 685800 h 731706"/>
              <a:gd name="connsiteX18" fmla="*/ 518160 w 647700"/>
              <a:gd name="connsiteY18" fmla="*/ 701040 h 731706"/>
              <a:gd name="connsiteX19" fmla="*/ 480060 w 647700"/>
              <a:gd name="connsiteY19" fmla="*/ 731520 h 731706"/>
              <a:gd name="connsiteX20" fmla="*/ 441960 w 647700"/>
              <a:gd name="connsiteY20" fmla="*/ 685800 h 731706"/>
              <a:gd name="connsiteX21" fmla="*/ 449580 w 647700"/>
              <a:gd name="connsiteY21" fmla="*/ 563880 h 731706"/>
              <a:gd name="connsiteX22" fmla="*/ 472440 w 647700"/>
              <a:gd name="connsiteY22" fmla="*/ 541020 h 731706"/>
              <a:gd name="connsiteX23" fmla="*/ 480060 w 647700"/>
              <a:gd name="connsiteY23" fmla="*/ 518160 h 731706"/>
              <a:gd name="connsiteX24" fmla="*/ 472440 w 647700"/>
              <a:gd name="connsiteY24" fmla="*/ 464820 h 731706"/>
              <a:gd name="connsiteX25" fmla="*/ 449580 w 647700"/>
              <a:gd name="connsiteY25" fmla="*/ 441960 h 731706"/>
              <a:gd name="connsiteX26" fmla="*/ 403860 w 647700"/>
              <a:gd name="connsiteY26" fmla="*/ 419100 h 731706"/>
              <a:gd name="connsiteX27" fmla="*/ 350520 w 647700"/>
              <a:gd name="connsiteY27" fmla="*/ 388620 h 731706"/>
              <a:gd name="connsiteX28" fmla="*/ 327660 w 647700"/>
              <a:gd name="connsiteY28" fmla="*/ 381000 h 731706"/>
              <a:gd name="connsiteX29" fmla="*/ 320040 w 647700"/>
              <a:gd name="connsiteY29" fmla="*/ 358140 h 731706"/>
              <a:gd name="connsiteX30" fmla="*/ 335280 w 647700"/>
              <a:gd name="connsiteY30" fmla="*/ 213360 h 731706"/>
              <a:gd name="connsiteX31" fmla="*/ 297180 w 647700"/>
              <a:gd name="connsiteY31" fmla="*/ 129540 h 731706"/>
              <a:gd name="connsiteX32" fmla="*/ 251460 w 647700"/>
              <a:gd name="connsiteY32" fmla="*/ 83820 h 731706"/>
              <a:gd name="connsiteX33" fmla="*/ 205740 w 647700"/>
              <a:gd name="connsiteY33" fmla="*/ 68580 h 731706"/>
              <a:gd name="connsiteX34" fmla="*/ 76200 w 647700"/>
              <a:gd name="connsiteY34" fmla="*/ 83820 h 731706"/>
              <a:gd name="connsiteX35" fmla="*/ 53340 w 647700"/>
              <a:gd name="connsiteY35" fmla="*/ 99060 h 731706"/>
              <a:gd name="connsiteX36" fmla="*/ 30480 w 647700"/>
              <a:gd name="connsiteY36" fmla="*/ 106680 h 731706"/>
              <a:gd name="connsiteX37" fmla="*/ 0 w 647700"/>
              <a:gd name="connsiteY37" fmla="*/ 38100 h 73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731706">
                <a:moveTo>
                  <a:pt x="0" y="38100"/>
                </a:moveTo>
                <a:lnTo>
                  <a:pt x="0" y="38100"/>
                </a:lnTo>
                <a:cubicBezTo>
                  <a:pt x="25400" y="33020"/>
                  <a:pt x="50960" y="28685"/>
                  <a:pt x="76200" y="22860"/>
                </a:cubicBezTo>
                <a:cubicBezTo>
                  <a:pt x="84026" y="21054"/>
                  <a:pt x="91311" y="17353"/>
                  <a:pt x="99060" y="15240"/>
                </a:cubicBezTo>
                <a:cubicBezTo>
                  <a:pt x="119267" y="9729"/>
                  <a:pt x="139700" y="5080"/>
                  <a:pt x="160020" y="0"/>
                </a:cubicBezTo>
                <a:cubicBezTo>
                  <a:pt x="193040" y="2540"/>
                  <a:pt x="226165" y="3963"/>
                  <a:pt x="259080" y="7620"/>
                </a:cubicBezTo>
                <a:cubicBezTo>
                  <a:pt x="276493" y="9555"/>
                  <a:pt x="309647" y="18357"/>
                  <a:pt x="327660" y="22860"/>
                </a:cubicBezTo>
                <a:cubicBezTo>
                  <a:pt x="335280" y="27940"/>
                  <a:pt x="342329" y="34004"/>
                  <a:pt x="350520" y="38100"/>
                </a:cubicBezTo>
                <a:cubicBezTo>
                  <a:pt x="357704" y="41692"/>
                  <a:pt x="367163" y="40634"/>
                  <a:pt x="373380" y="45720"/>
                </a:cubicBezTo>
                <a:cubicBezTo>
                  <a:pt x="395621" y="63917"/>
                  <a:pt x="414020" y="86360"/>
                  <a:pt x="434340" y="106680"/>
                </a:cubicBezTo>
                <a:lnTo>
                  <a:pt x="464820" y="137160"/>
                </a:lnTo>
                <a:cubicBezTo>
                  <a:pt x="503893" y="254380"/>
                  <a:pt x="457935" y="102646"/>
                  <a:pt x="487680" y="350520"/>
                </a:cubicBezTo>
                <a:cubicBezTo>
                  <a:pt x="489271" y="363781"/>
                  <a:pt x="519538" y="388750"/>
                  <a:pt x="525780" y="396240"/>
                </a:cubicBezTo>
                <a:cubicBezTo>
                  <a:pt x="547413" y="422200"/>
                  <a:pt x="536428" y="422128"/>
                  <a:pt x="563880" y="449580"/>
                </a:cubicBezTo>
                <a:cubicBezTo>
                  <a:pt x="570356" y="456056"/>
                  <a:pt x="579705" y="458957"/>
                  <a:pt x="586740" y="464820"/>
                </a:cubicBezTo>
                <a:cubicBezTo>
                  <a:pt x="612061" y="485921"/>
                  <a:pt x="629645" y="513938"/>
                  <a:pt x="647700" y="541020"/>
                </a:cubicBezTo>
                <a:cubicBezTo>
                  <a:pt x="643451" y="575012"/>
                  <a:pt x="644405" y="620515"/>
                  <a:pt x="617220" y="647700"/>
                </a:cubicBezTo>
                <a:cubicBezTo>
                  <a:pt x="614968" y="649952"/>
                  <a:pt x="571668" y="682339"/>
                  <a:pt x="563880" y="685800"/>
                </a:cubicBezTo>
                <a:cubicBezTo>
                  <a:pt x="549200" y="692324"/>
                  <a:pt x="518160" y="701040"/>
                  <a:pt x="518160" y="701040"/>
                </a:cubicBezTo>
                <a:cubicBezTo>
                  <a:pt x="505460" y="711200"/>
                  <a:pt x="496224" y="729724"/>
                  <a:pt x="480060" y="731520"/>
                </a:cubicBezTo>
                <a:cubicBezTo>
                  <a:pt x="453369" y="734486"/>
                  <a:pt x="447136" y="701327"/>
                  <a:pt x="441960" y="685800"/>
                </a:cubicBezTo>
                <a:cubicBezTo>
                  <a:pt x="444500" y="645160"/>
                  <a:pt x="441191" y="603726"/>
                  <a:pt x="449580" y="563880"/>
                </a:cubicBezTo>
                <a:cubicBezTo>
                  <a:pt x="451800" y="553335"/>
                  <a:pt x="466462" y="549986"/>
                  <a:pt x="472440" y="541020"/>
                </a:cubicBezTo>
                <a:cubicBezTo>
                  <a:pt x="476895" y="534337"/>
                  <a:pt x="477520" y="525780"/>
                  <a:pt x="480060" y="518160"/>
                </a:cubicBezTo>
                <a:cubicBezTo>
                  <a:pt x="477520" y="500380"/>
                  <a:pt x="479110" y="481496"/>
                  <a:pt x="472440" y="464820"/>
                </a:cubicBezTo>
                <a:cubicBezTo>
                  <a:pt x="468438" y="454814"/>
                  <a:pt x="457859" y="448859"/>
                  <a:pt x="449580" y="441960"/>
                </a:cubicBezTo>
                <a:cubicBezTo>
                  <a:pt x="423738" y="420425"/>
                  <a:pt x="432162" y="431229"/>
                  <a:pt x="403860" y="419100"/>
                </a:cubicBezTo>
                <a:cubicBezTo>
                  <a:pt x="310346" y="379023"/>
                  <a:pt x="427047" y="426884"/>
                  <a:pt x="350520" y="388620"/>
                </a:cubicBezTo>
                <a:cubicBezTo>
                  <a:pt x="343336" y="385028"/>
                  <a:pt x="335280" y="383540"/>
                  <a:pt x="327660" y="381000"/>
                </a:cubicBezTo>
                <a:cubicBezTo>
                  <a:pt x="325120" y="373380"/>
                  <a:pt x="320040" y="366172"/>
                  <a:pt x="320040" y="358140"/>
                </a:cubicBezTo>
                <a:cubicBezTo>
                  <a:pt x="320040" y="281255"/>
                  <a:pt x="323772" y="270901"/>
                  <a:pt x="335280" y="213360"/>
                </a:cubicBezTo>
                <a:cubicBezTo>
                  <a:pt x="324488" y="127027"/>
                  <a:pt x="345033" y="172607"/>
                  <a:pt x="297180" y="129540"/>
                </a:cubicBezTo>
                <a:cubicBezTo>
                  <a:pt x="281160" y="115122"/>
                  <a:pt x="271907" y="90636"/>
                  <a:pt x="251460" y="83820"/>
                </a:cubicBezTo>
                <a:lnTo>
                  <a:pt x="205740" y="68580"/>
                </a:lnTo>
                <a:cubicBezTo>
                  <a:pt x="162560" y="73660"/>
                  <a:pt x="118833" y="75293"/>
                  <a:pt x="76200" y="83820"/>
                </a:cubicBezTo>
                <a:cubicBezTo>
                  <a:pt x="67220" y="85616"/>
                  <a:pt x="61531" y="94964"/>
                  <a:pt x="53340" y="99060"/>
                </a:cubicBezTo>
                <a:cubicBezTo>
                  <a:pt x="46156" y="102652"/>
                  <a:pt x="38100" y="104140"/>
                  <a:pt x="30480" y="106680"/>
                </a:cubicBezTo>
                <a:cubicBezTo>
                  <a:pt x="18844" y="71772"/>
                  <a:pt x="5080" y="49530"/>
                  <a:pt x="0" y="381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8DC950-D9FF-4581-AB56-E177F83D6EF2}"/>
              </a:ext>
            </a:extLst>
          </p:cNvPr>
          <p:cNvSpPr/>
          <p:nvPr/>
        </p:nvSpPr>
        <p:spPr>
          <a:xfrm>
            <a:off x="5265808" y="1325880"/>
            <a:ext cx="687272" cy="880459"/>
          </a:xfrm>
          <a:custGeom>
            <a:avLst/>
            <a:gdLst>
              <a:gd name="connsiteX0" fmla="*/ 479672 w 687272"/>
              <a:gd name="connsiteY0" fmla="*/ 0 h 880459"/>
              <a:gd name="connsiteX1" fmla="*/ 479672 w 687272"/>
              <a:gd name="connsiteY1" fmla="*/ 0 h 880459"/>
              <a:gd name="connsiteX2" fmla="*/ 7232 w 687272"/>
              <a:gd name="connsiteY2" fmla="*/ 815340 h 880459"/>
              <a:gd name="connsiteX3" fmla="*/ 14852 w 687272"/>
              <a:gd name="connsiteY3" fmla="*/ 876300 h 880459"/>
              <a:gd name="connsiteX4" fmla="*/ 159632 w 687272"/>
              <a:gd name="connsiteY4" fmla="*/ 861060 h 880459"/>
              <a:gd name="connsiteX5" fmla="*/ 296792 w 687272"/>
              <a:gd name="connsiteY5" fmla="*/ 853440 h 880459"/>
              <a:gd name="connsiteX6" fmla="*/ 273932 w 687272"/>
              <a:gd name="connsiteY6" fmla="*/ 792480 h 880459"/>
              <a:gd name="connsiteX7" fmla="*/ 266312 w 687272"/>
              <a:gd name="connsiteY7" fmla="*/ 701040 h 880459"/>
              <a:gd name="connsiteX8" fmla="*/ 205352 w 687272"/>
              <a:gd name="connsiteY8" fmla="*/ 693420 h 880459"/>
              <a:gd name="connsiteX9" fmla="*/ 251072 w 687272"/>
              <a:gd name="connsiteY9" fmla="*/ 632460 h 880459"/>
              <a:gd name="connsiteX10" fmla="*/ 273932 w 687272"/>
              <a:gd name="connsiteY10" fmla="*/ 609600 h 880459"/>
              <a:gd name="connsiteX11" fmla="*/ 312032 w 687272"/>
              <a:gd name="connsiteY11" fmla="*/ 563880 h 880459"/>
              <a:gd name="connsiteX12" fmla="*/ 319652 w 687272"/>
              <a:gd name="connsiteY12" fmla="*/ 541020 h 880459"/>
              <a:gd name="connsiteX13" fmla="*/ 365372 w 687272"/>
              <a:gd name="connsiteY13" fmla="*/ 502920 h 880459"/>
              <a:gd name="connsiteX14" fmla="*/ 380612 w 687272"/>
              <a:gd name="connsiteY14" fmla="*/ 480060 h 880459"/>
              <a:gd name="connsiteX15" fmla="*/ 464432 w 687272"/>
              <a:gd name="connsiteY15" fmla="*/ 449580 h 880459"/>
              <a:gd name="connsiteX16" fmla="*/ 533012 w 687272"/>
              <a:gd name="connsiteY16" fmla="*/ 426720 h 880459"/>
              <a:gd name="connsiteX17" fmla="*/ 555872 w 687272"/>
              <a:gd name="connsiteY17" fmla="*/ 403860 h 880459"/>
              <a:gd name="connsiteX18" fmla="*/ 540632 w 687272"/>
              <a:gd name="connsiteY18" fmla="*/ 289560 h 880459"/>
              <a:gd name="connsiteX19" fmla="*/ 517772 w 687272"/>
              <a:gd name="connsiteY19" fmla="*/ 274320 h 880459"/>
              <a:gd name="connsiteX20" fmla="*/ 464432 w 687272"/>
              <a:gd name="connsiteY20" fmla="*/ 259080 h 880459"/>
              <a:gd name="connsiteX21" fmla="*/ 464432 w 687272"/>
              <a:gd name="connsiteY21" fmla="*/ 175260 h 880459"/>
              <a:gd name="connsiteX22" fmla="*/ 510152 w 687272"/>
              <a:gd name="connsiteY22" fmla="*/ 144780 h 880459"/>
              <a:gd name="connsiteX23" fmla="*/ 533012 w 687272"/>
              <a:gd name="connsiteY23" fmla="*/ 129540 h 880459"/>
              <a:gd name="connsiteX24" fmla="*/ 555872 w 687272"/>
              <a:gd name="connsiteY24" fmla="*/ 106680 h 880459"/>
              <a:gd name="connsiteX25" fmla="*/ 578732 w 687272"/>
              <a:gd name="connsiteY25" fmla="*/ 99060 h 880459"/>
              <a:gd name="connsiteX26" fmla="*/ 601592 w 687272"/>
              <a:gd name="connsiteY26" fmla="*/ 83820 h 880459"/>
              <a:gd name="connsiteX27" fmla="*/ 639692 w 687272"/>
              <a:gd name="connsiteY27" fmla="*/ 68580 h 880459"/>
              <a:gd name="connsiteX28" fmla="*/ 654932 w 687272"/>
              <a:gd name="connsiteY28" fmla="*/ 45720 h 880459"/>
              <a:gd name="connsiteX29" fmla="*/ 685412 w 687272"/>
              <a:gd name="connsiteY29" fmla="*/ 38100 h 880459"/>
              <a:gd name="connsiteX30" fmla="*/ 677792 w 687272"/>
              <a:gd name="connsiteY30" fmla="*/ 15240 h 880459"/>
              <a:gd name="connsiteX31" fmla="*/ 624452 w 687272"/>
              <a:gd name="connsiteY31" fmla="*/ 7620 h 880459"/>
              <a:gd name="connsiteX32" fmla="*/ 479672 w 687272"/>
              <a:gd name="connsiteY32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7272" h="880459">
                <a:moveTo>
                  <a:pt x="479672" y="0"/>
                </a:moveTo>
                <a:lnTo>
                  <a:pt x="479672" y="0"/>
                </a:lnTo>
                <a:cubicBezTo>
                  <a:pt x="322192" y="271780"/>
                  <a:pt x="154421" y="537852"/>
                  <a:pt x="7232" y="815340"/>
                </a:cubicBezTo>
                <a:cubicBezTo>
                  <a:pt x="-2364" y="833431"/>
                  <a:pt x="-4762" y="870416"/>
                  <a:pt x="14852" y="876300"/>
                </a:cubicBezTo>
                <a:cubicBezTo>
                  <a:pt x="61332" y="890244"/>
                  <a:pt x="111264" y="864982"/>
                  <a:pt x="159632" y="861060"/>
                </a:cubicBezTo>
                <a:cubicBezTo>
                  <a:pt x="205273" y="857359"/>
                  <a:pt x="251072" y="855980"/>
                  <a:pt x="296792" y="853440"/>
                </a:cubicBezTo>
                <a:cubicBezTo>
                  <a:pt x="277697" y="824797"/>
                  <a:pt x="278640" y="832498"/>
                  <a:pt x="273932" y="792480"/>
                </a:cubicBezTo>
                <a:cubicBezTo>
                  <a:pt x="270358" y="762104"/>
                  <a:pt x="283722" y="726187"/>
                  <a:pt x="266312" y="701040"/>
                </a:cubicBezTo>
                <a:cubicBezTo>
                  <a:pt x="254656" y="684203"/>
                  <a:pt x="225672" y="695960"/>
                  <a:pt x="205352" y="693420"/>
                </a:cubicBezTo>
                <a:cubicBezTo>
                  <a:pt x="220592" y="673100"/>
                  <a:pt x="233111" y="650421"/>
                  <a:pt x="251072" y="632460"/>
                </a:cubicBezTo>
                <a:cubicBezTo>
                  <a:pt x="258692" y="624840"/>
                  <a:pt x="267033" y="617879"/>
                  <a:pt x="273932" y="609600"/>
                </a:cubicBezTo>
                <a:cubicBezTo>
                  <a:pt x="326976" y="545947"/>
                  <a:pt x="245246" y="630666"/>
                  <a:pt x="312032" y="563880"/>
                </a:cubicBezTo>
                <a:cubicBezTo>
                  <a:pt x="314572" y="556260"/>
                  <a:pt x="315197" y="547703"/>
                  <a:pt x="319652" y="541020"/>
                </a:cubicBezTo>
                <a:cubicBezTo>
                  <a:pt x="331386" y="523419"/>
                  <a:pt x="348504" y="514165"/>
                  <a:pt x="365372" y="502920"/>
                </a:cubicBezTo>
                <a:cubicBezTo>
                  <a:pt x="370452" y="495300"/>
                  <a:pt x="374136" y="486536"/>
                  <a:pt x="380612" y="480060"/>
                </a:cubicBezTo>
                <a:cubicBezTo>
                  <a:pt x="402994" y="457678"/>
                  <a:pt x="435539" y="456803"/>
                  <a:pt x="464432" y="449580"/>
                </a:cubicBezTo>
                <a:cubicBezTo>
                  <a:pt x="508182" y="438643"/>
                  <a:pt x="485188" y="445849"/>
                  <a:pt x="533012" y="426720"/>
                </a:cubicBezTo>
                <a:cubicBezTo>
                  <a:pt x="540632" y="419100"/>
                  <a:pt x="555274" y="414620"/>
                  <a:pt x="555872" y="403860"/>
                </a:cubicBezTo>
                <a:cubicBezTo>
                  <a:pt x="558004" y="365482"/>
                  <a:pt x="551478" y="326435"/>
                  <a:pt x="540632" y="289560"/>
                </a:cubicBezTo>
                <a:cubicBezTo>
                  <a:pt x="538048" y="280774"/>
                  <a:pt x="525963" y="278416"/>
                  <a:pt x="517772" y="274320"/>
                </a:cubicBezTo>
                <a:cubicBezTo>
                  <a:pt x="506840" y="268854"/>
                  <a:pt x="474198" y="261521"/>
                  <a:pt x="464432" y="259080"/>
                </a:cubicBezTo>
                <a:cubicBezTo>
                  <a:pt x="454842" y="230311"/>
                  <a:pt x="444327" y="209725"/>
                  <a:pt x="464432" y="175260"/>
                </a:cubicBezTo>
                <a:cubicBezTo>
                  <a:pt x="473661" y="159439"/>
                  <a:pt x="494912" y="154940"/>
                  <a:pt x="510152" y="144780"/>
                </a:cubicBezTo>
                <a:cubicBezTo>
                  <a:pt x="517772" y="139700"/>
                  <a:pt x="526536" y="136016"/>
                  <a:pt x="533012" y="129540"/>
                </a:cubicBezTo>
                <a:cubicBezTo>
                  <a:pt x="540632" y="121920"/>
                  <a:pt x="546906" y="112658"/>
                  <a:pt x="555872" y="106680"/>
                </a:cubicBezTo>
                <a:cubicBezTo>
                  <a:pt x="562555" y="102225"/>
                  <a:pt x="571548" y="102652"/>
                  <a:pt x="578732" y="99060"/>
                </a:cubicBezTo>
                <a:cubicBezTo>
                  <a:pt x="586923" y="94964"/>
                  <a:pt x="593401" y="87916"/>
                  <a:pt x="601592" y="83820"/>
                </a:cubicBezTo>
                <a:cubicBezTo>
                  <a:pt x="613826" y="77703"/>
                  <a:pt x="626992" y="73660"/>
                  <a:pt x="639692" y="68580"/>
                </a:cubicBezTo>
                <a:cubicBezTo>
                  <a:pt x="644772" y="60960"/>
                  <a:pt x="647312" y="50800"/>
                  <a:pt x="654932" y="45720"/>
                </a:cubicBezTo>
                <a:cubicBezTo>
                  <a:pt x="663646" y="39911"/>
                  <a:pt x="679128" y="46478"/>
                  <a:pt x="685412" y="38100"/>
                </a:cubicBezTo>
                <a:cubicBezTo>
                  <a:pt x="690231" y="31674"/>
                  <a:pt x="684976" y="18832"/>
                  <a:pt x="677792" y="15240"/>
                </a:cubicBezTo>
                <a:cubicBezTo>
                  <a:pt x="661728" y="7208"/>
                  <a:pt x="642404" y="8181"/>
                  <a:pt x="624452" y="7620"/>
                </a:cubicBezTo>
                <a:cubicBezTo>
                  <a:pt x="560983" y="5637"/>
                  <a:pt x="503802" y="1270"/>
                  <a:pt x="47967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B35431-1691-45E4-B0F7-39E29640DA59}"/>
              </a:ext>
            </a:extLst>
          </p:cNvPr>
          <p:cNvSpPr/>
          <p:nvPr/>
        </p:nvSpPr>
        <p:spPr>
          <a:xfrm>
            <a:off x="6400800" y="2430780"/>
            <a:ext cx="550602" cy="388620"/>
          </a:xfrm>
          <a:custGeom>
            <a:avLst/>
            <a:gdLst>
              <a:gd name="connsiteX0" fmla="*/ 0 w 550602"/>
              <a:gd name="connsiteY0" fmla="*/ 388620 h 388620"/>
              <a:gd name="connsiteX1" fmla="*/ 0 w 550602"/>
              <a:gd name="connsiteY1" fmla="*/ 388620 h 388620"/>
              <a:gd name="connsiteX2" fmla="*/ 22860 w 550602"/>
              <a:gd name="connsiteY2" fmla="*/ 327660 h 388620"/>
              <a:gd name="connsiteX3" fmla="*/ 30480 w 550602"/>
              <a:gd name="connsiteY3" fmla="*/ 304800 h 388620"/>
              <a:gd name="connsiteX4" fmla="*/ 60960 w 550602"/>
              <a:gd name="connsiteY4" fmla="*/ 281940 h 388620"/>
              <a:gd name="connsiteX5" fmla="*/ 68580 w 550602"/>
              <a:gd name="connsiteY5" fmla="*/ 251460 h 388620"/>
              <a:gd name="connsiteX6" fmla="*/ 129540 w 550602"/>
              <a:gd name="connsiteY6" fmla="*/ 182880 h 388620"/>
              <a:gd name="connsiteX7" fmla="*/ 152400 w 550602"/>
              <a:gd name="connsiteY7" fmla="*/ 160020 h 388620"/>
              <a:gd name="connsiteX8" fmla="*/ 213360 w 550602"/>
              <a:gd name="connsiteY8" fmla="*/ 152400 h 388620"/>
              <a:gd name="connsiteX9" fmla="*/ 320040 w 550602"/>
              <a:gd name="connsiteY9" fmla="*/ 160020 h 388620"/>
              <a:gd name="connsiteX10" fmla="*/ 342900 w 550602"/>
              <a:gd name="connsiteY10" fmla="*/ 167640 h 388620"/>
              <a:gd name="connsiteX11" fmla="*/ 388620 w 550602"/>
              <a:gd name="connsiteY11" fmla="*/ 152400 h 388620"/>
              <a:gd name="connsiteX12" fmla="*/ 441960 w 550602"/>
              <a:gd name="connsiteY12" fmla="*/ 91440 h 388620"/>
              <a:gd name="connsiteX13" fmla="*/ 472440 w 550602"/>
              <a:gd name="connsiteY13" fmla="*/ 68580 h 388620"/>
              <a:gd name="connsiteX14" fmla="*/ 502920 w 550602"/>
              <a:gd name="connsiteY14" fmla="*/ 22860 h 388620"/>
              <a:gd name="connsiteX15" fmla="*/ 518160 w 550602"/>
              <a:gd name="connsiteY15" fmla="*/ 0 h 388620"/>
              <a:gd name="connsiteX16" fmla="*/ 525780 w 550602"/>
              <a:gd name="connsiteY16" fmla="*/ 251460 h 388620"/>
              <a:gd name="connsiteX17" fmla="*/ 487680 w 550602"/>
              <a:gd name="connsiteY17" fmla="*/ 304800 h 388620"/>
              <a:gd name="connsiteX18" fmla="*/ 388620 w 550602"/>
              <a:gd name="connsiteY18" fmla="*/ 297180 h 388620"/>
              <a:gd name="connsiteX19" fmla="*/ 342900 w 550602"/>
              <a:gd name="connsiteY19" fmla="*/ 251460 h 388620"/>
              <a:gd name="connsiteX20" fmla="*/ 312420 w 550602"/>
              <a:gd name="connsiteY20" fmla="*/ 243840 h 388620"/>
              <a:gd name="connsiteX21" fmla="*/ 160020 w 550602"/>
              <a:gd name="connsiteY21" fmla="*/ 259080 h 388620"/>
              <a:gd name="connsiteX22" fmla="*/ 137160 w 550602"/>
              <a:gd name="connsiteY22" fmla="*/ 274320 h 388620"/>
              <a:gd name="connsiteX23" fmla="*/ 114300 w 550602"/>
              <a:gd name="connsiteY23" fmla="*/ 297180 h 388620"/>
              <a:gd name="connsiteX24" fmla="*/ 91440 w 550602"/>
              <a:gd name="connsiteY24" fmla="*/ 312420 h 388620"/>
              <a:gd name="connsiteX25" fmla="*/ 68580 w 550602"/>
              <a:gd name="connsiteY25" fmla="*/ 335280 h 388620"/>
              <a:gd name="connsiteX26" fmla="*/ 0 w 550602"/>
              <a:gd name="connsiteY26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0602" h="388620">
                <a:moveTo>
                  <a:pt x="0" y="388620"/>
                </a:moveTo>
                <a:lnTo>
                  <a:pt x="0" y="388620"/>
                </a:lnTo>
                <a:cubicBezTo>
                  <a:pt x="7620" y="368300"/>
                  <a:pt x="15444" y="348055"/>
                  <a:pt x="22860" y="327660"/>
                </a:cubicBezTo>
                <a:cubicBezTo>
                  <a:pt x="25605" y="320111"/>
                  <a:pt x="25338" y="310970"/>
                  <a:pt x="30480" y="304800"/>
                </a:cubicBezTo>
                <a:cubicBezTo>
                  <a:pt x="38610" y="295044"/>
                  <a:pt x="50800" y="289560"/>
                  <a:pt x="60960" y="281940"/>
                </a:cubicBezTo>
                <a:cubicBezTo>
                  <a:pt x="63500" y="271780"/>
                  <a:pt x="64455" y="261086"/>
                  <a:pt x="68580" y="251460"/>
                </a:cubicBezTo>
                <a:cubicBezTo>
                  <a:pt x="78778" y="227664"/>
                  <a:pt x="117345" y="195075"/>
                  <a:pt x="129540" y="182880"/>
                </a:cubicBezTo>
                <a:cubicBezTo>
                  <a:pt x="137160" y="175260"/>
                  <a:pt x="141707" y="161357"/>
                  <a:pt x="152400" y="160020"/>
                </a:cubicBezTo>
                <a:lnTo>
                  <a:pt x="213360" y="152400"/>
                </a:lnTo>
                <a:cubicBezTo>
                  <a:pt x="248920" y="154940"/>
                  <a:pt x="284634" y="155855"/>
                  <a:pt x="320040" y="160020"/>
                </a:cubicBezTo>
                <a:cubicBezTo>
                  <a:pt x="328017" y="160958"/>
                  <a:pt x="334917" y="168527"/>
                  <a:pt x="342900" y="167640"/>
                </a:cubicBezTo>
                <a:cubicBezTo>
                  <a:pt x="358866" y="165866"/>
                  <a:pt x="373380" y="157480"/>
                  <a:pt x="388620" y="152400"/>
                </a:cubicBezTo>
                <a:cubicBezTo>
                  <a:pt x="410589" y="123108"/>
                  <a:pt x="413262" y="116551"/>
                  <a:pt x="441960" y="91440"/>
                </a:cubicBezTo>
                <a:cubicBezTo>
                  <a:pt x="451518" y="83077"/>
                  <a:pt x="464003" y="78072"/>
                  <a:pt x="472440" y="68580"/>
                </a:cubicBezTo>
                <a:cubicBezTo>
                  <a:pt x="484609" y="54890"/>
                  <a:pt x="492760" y="38100"/>
                  <a:pt x="502920" y="22860"/>
                </a:cubicBezTo>
                <a:lnTo>
                  <a:pt x="518160" y="0"/>
                </a:lnTo>
                <a:cubicBezTo>
                  <a:pt x="574422" y="84394"/>
                  <a:pt x="544272" y="29557"/>
                  <a:pt x="525780" y="251460"/>
                </a:cubicBezTo>
                <a:cubicBezTo>
                  <a:pt x="521716" y="300228"/>
                  <a:pt x="518922" y="294386"/>
                  <a:pt x="487680" y="304800"/>
                </a:cubicBezTo>
                <a:cubicBezTo>
                  <a:pt x="454660" y="302260"/>
                  <a:pt x="421170" y="303283"/>
                  <a:pt x="388620" y="297180"/>
                </a:cubicBezTo>
                <a:cubicBezTo>
                  <a:pt x="361570" y="292108"/>
                  <a:pt x="362411" y="265397"/>
                  <a:pt x="342900" y="251460"/>
                </a:cubicBezTo>
                <a:cubicBezTo>
                  <a:pt x="334378" y="245373"/>
                  <a:pt x="322580" y="246380"/>
                  <a:pt x="312420" y="243840"/>
                </a:cubicBezTo>
                <a:cubicBezTo>
                  <a:pt x="261620" y="248920"/>
                  <a:pt x="210318" y="250332"/>
                  <a:pt x="160020" y="259080"/>
                </a:cubicBezTo>
                <a:cubicBezTo>
                  <a:pt x="150997" y="260649"/>
                  <a:pt x="144195" y="268457"/>
                  <a:pt x="137160" y="274320"/>
                </a:cubicBezTo>
                <a:cubicBezTo>
                  <a:pt x="128881" y="281219"/>
                  <a:pt x="122579" y="290281"/>
                  <a:pt x="114300" y="297180"/>
                </a:cubicBezTo>
                <a:cubicBezTo>
                  <a:pt x="107265" y="303043"/>
                  <a:pt x="98475" y="306557"/>
                  <a:pt x="91440" y="312420"/>
                </a:cubicBezTo>
                <a:cubicBezTo>
                  <a:pt x="83161" y="319319"/>
                  <a:pt x="77936" y="329933"/>
                  <a:pt x="68580" y="335280"/>
                </a:cubicBezTo>
                <a:cubicBezTo>
                  <a:pt x="49855" y="345980"/>
                  <a:pt x="11430" y="379730"/>
                  <a:pt x="0" y="38862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D6CC6-79CC-4E8C-B8C5-00A23A85905B}"/>
                  </a:ext>
                </a:extLst>
              </p:cNvPr>
              <p:cNvSpPr txBox="1"/>
              <p:nvPr/>
            </p:nvSpPr>
            <p:spPr>
              <a:xfrm>
                <a:off x="1030363" y="3685246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D6CC6-79CC-4E8C-B8C5-00A23A85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63" y="3685246"/>
                <a:ext cx="1796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C946B-2117-4A3C-AFC8-9B6CD8DAA2C4}"/>
                  </a:ext>
                </a:extLst>
              </p:cNvPr>
              <p:cNvSpPr txBox="1"/>
              <p:nvPr/>
            </p:nvSpPr>
            <p:spPr>
              <a:xfrm>
                <a:off x="5502599" y="3720877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C946B-2117-4A3C-AFC8-9B6CD8DA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99" y="3720877"/>
                <a:ext cx="1796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790E9-F8F1-483C-B350-863FFBDA9836}"/>
                  </a:ext>
                </a:extLst>
              </p:cNvPr>
              <p:cNvSpPr txBox="1"/>
              <p:nvPr/>
            </p:nvSpPr>
            <p:spPr>
              <a:xfrm>
                <a:off x="357304" y="525586"/>
                <a:ext cx="101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790E9-F8F1-483C-B350-863FFBDA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" y="525586"/>
                <a:ext cx="10117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F43C7-DA49-4F15-9EBE-99EC909653A2}"/>
                  </a:ext>
                </a:extLst>
              </p:cNvPr>
              <p:cNvSpPr txBox="1"/>
              <p:nvPr/>
            </p:nvSpPr>
            <p:spPr>
              <a:xfrm>
                <a:off x="4667050" y="534431"/>
                <a:ext cx="101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F43C7-DA49-4F15-9EBE-99EC9096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50" y="534431"/>
                <a:ext cx="1011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E219C5-0D70-4B07-AD4B-72A331BE7A76}"/>
              </a:ext>
            </a:extLst>
          </p:cNvPr>
          <p:cNvSpPr/>
          <p:nvPr/>
        </p:nvSpPr>
        <p:spPr>
          <a:xfrm>
            <a:off x="533400" y="4191000"/>
            <a:ext cx="144780" cy="1447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62C19-BA04-4D49-9F92-3B5F86CA17F7}"/>
                  </a:ext>
                </a:extLst>
              </p:cNvPr>
              <p:cNvSpPr txBox="1"/>
              <p:nvPr/>
            </p:nvSpPr>
            <p:spPr>
              <a:xfrm>
                <a:off x="409995" y="4068463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62C19-BA04-4D49-9F92-3B5F86CA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5" y="4068463"/>
                <a:ext cx="179640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8FF92-5F2C-4BCC-B325-156C0837E299}"/>
                  </a:ext>
                </a:extLst>
              </p:cNvPr>
              <p:cNvSpPr txBox="1"/>
              <p:nvPr/>
            </p:nvSpPr>
            <p:spPr>
              <a:xfrm>
                <a:off x="409995" y="4451680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8FF92-5F2C-4BCC-B325-156C0837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5" y="4451680"/>
                <a:ext cx="179640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EE6D751-D7D8-4083-BBD6-C0528A9DF368}"/>
              </a:ext>
            </a:extLst>
          </p:cNvPr>
          <p:cNvSpPr/>
          <p:nvPr/>
        </p:nvSpPr>
        <p:spPr>
          <a:xfrm>
            <a:off x="533400" y="4565413"/>
            <a:ext cx="144780" cy="14478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006B5-8A93-4291-9F12-F5514AA10697}"/>
              </a:ext>
            </a:extLst>
          </p:cNvPr>
          <p:cNvSpPr/>
          <p:nvPr/>
        </p:nvSpPr>
        <p:spPr>
          <a:xfrm>
            <a:off x="459199" y="489495"/>
            <a:ext cx="3468914" cy="299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A8287-EF73-488B-9624-4F6603543B56}"/>
              </a:ext>
            </a:extLst>
          </p:cNvPr>
          <p:cNvSpPr/>
          <p:nvPr/>
        </p:nvSpPr>
        <p:spPr>
          <a:xfrm>
            <a:off x="4752342" y="489495"/>
            <a:ext cx="3468914" cy="29972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A2C0C-7524-4B7C-B657-20951ECD3590}"/>
              </a:ext>
            </a:extLst>
          </p:cNvPr>
          <p:cNvSpPr/>
          <p:nvPr/>
        </p:nvSpPr>
        <p:spPr>
          <a:xfrm>
            <a:off x="2752793" y="841623"/>
            <a:ext cx="632460" cy="662940"/>
          </a:xfrm>
          <a:custGeom>
            <a:avLst/>
            <a:gdLst>
              <a:gd name="connsiteX0" fmla="*/ 594360 w 632460"/>
              <a:gd name="connsiteY0" fmla="*/ 0 h 662940"/>
              <a:gd name="connsiteX1" fmla="*/ 594360 w 632460"/>
              <a:gd name="connsiteY1" fmla="*/ 0 h 662940"/>
              <a:gd name="connsiteX2" fmla="*/ 106680 w 632460"/>
              <a:gd name="connsiteY2" fmla="*/ 419100 h 662940"/>
              <a:gd name="connsiteX3" fmla="*/ 99060 w 632460"/>
              <a:gd name="connsiteY3" fmla="*/ 441960 h 662940"/>
              <a:gd name="connsiteX4" fmla="*/ 83820 w 632460"/>
              <a:gd name="connsiteY4" fmla="*/ 495300 h 662940"/>
              <a:gd name="connsiteX5" fmla="*/ 60960 w 632460"/>
              <a:gd name="connsiteY5" fmla="*/ 510540 h 662940"/>
              <a:gd name="connsiteX6" fmla="*/ 53340 w 632460"/>
              <a:gd name="connsiteY6" fmla="*/ 533400 h 662940"/>
              <a:gd name="connsiteX7" fmla="*/ 15240 w 632460"/>
              <a:gd name="connsiteY7" fmla="*/ 579120 h 662940"/>
              <a:gd name="connsiteX8" fmla="*/ 0 w 632460"/>
              <a:gd name="connsiteY8" fmla="*/ 601980 h 662940"/>
              <a:gd name="connsiteX9" fmla="*/ 53340 w 632460"/>
              <a:gd name="connsiteY9" fmla="*/ 609600 h 662940"/>
              <a:gd name="connsiteX10" fmla="*/ 99060 w 632460"/>
              <a:gd name="connsiteY10" fmla="*/ 617220 h 662940"/>
              <a:gd name="connsiteX11" fmla="*/ 106680 w 632460"/>
              <a:gd name="connsiteY11" fmla="*/ 640080 h 662940"/>
              <a:gd name="connsiteX12" fmla="*/ 175260 w 632460"/>
              <a:gd name="connsiteY12" fmla="*/ 662940 h 662940"/>
              <a:gd name="connsiteX13" fmla="*/ 266700 w 632460"/>
              <a:gd name="connsiteY13" fmla="*/ 655320 h 662940"/>
              <a:gd name="connsiteX14" fmla="*/ 281940 w 632460"/>
              <a:gd name="connsiteY14" fmla="*/ 632460 h 662940"/>
              <a:gd name="connsiteX15" fmla="*/ 320040 w 632460"/>
              <a:gd name="connsiteY15" fmla="*/ 609600 h 662940"/>
              <a:gd name="connsiteX16" fmla="*/ 365760 w 632460"/>
              <a:gd name="connsiteY16" fmla="*/ 556260 h 662940"/>
              <a:gd name="connsiteX17" fmla="*/ 388620 w 632460"/>
              <a:gd name="connsiteY17" fmla="*/ 541020 h 662940"/>
              <a:gd name="connsiteX18" fmla="*/ 396240 w 632460"/>
              <a:gd name="connsiteY18" fmla="*/ 518160 h 662940"/>
              <a:gd name="connsiteX19" fmla="*/ 388620 w 632460"/>
              <a:gd name="connsiteY19" fmla="*/ 472440 h 662940"/>
              <a:gd name="connsiteX20" fmla="*/ 335280 w 632460"/>
              <a:gd name="connsiteY20" fmla="*/ 441960 h 662940"/>
              <a:gd name="connsiteX21" fmla="*/ 304800 w 632460"/>
              <a:gd name="connsiteY21" fmla="*/ 426720 h 662940"/>
              <a:gd name="connsiteX22" fmla="*/ 228600 w 632460"/>
              <a:gd name="connsiteY22" fmla="*/ 434340 h 662940"/>
              <a:gd name="connsiteX23" fmla="*/ 236220 w 632460"/>
              <a:gd name="connsiteY23" fmla="*/ 457200 h 662940"/>
              <a:gd name="connsiteX24" fmla="*/ 274320 w 632460"/>
              <a:gd name="connsiteY24" fmla="*/ 449580 h 662940"/>
              <a:gd name="connsiteX25" fmla="*/ 312420 w 632460"/>
              <a:gd name="connsiteY25" fmla="*/ 411480 h 662940"/>
              <a:gd name="connsiteX26" fmla="*/ 335280 w 632460"/>
              <a:gd name="connsiteY26" fmla="*/ 388620 h 662940"/>
              <a:gd name="connsiteX27" fmla="*/ 350520 w 632460"/>
              <a:gd name="connsiteY27" fmla="*/ 365760 h 662940"/>
              <a:gd name="connsiteX28" fmla="*/ 381000 w 632460"/>
              <a:gd name="connsiteY28" fmla="*/ 350520 h 662940"/>
              <a:gd name="connsiteX29" fmla="*/ 449580 w 632460"/>
              <a:gd name="connsiteY29" fmla="*/ 327660 h 662940"/>
              <a:gd name="connsiteX30" fmla="*/ 495300 w 632460"/>
              <a:gd name="connsiteY30" fmla="*/ 289560 h 662940"/>
              <a:gd name="connsiteX31" fmla="*/ 518160 w 632460"/>
              <a:gd name="connsiteY31" fmla="*/ 281940 h 662940"/>
              <a:gd name="connsiteX32" fmla="*/ 563880 w 632460"/>
              <a:gd name="connsiteY32" fmla="*/ 236220 h 662940"/>
              <a:gd name="connsiteX33" fmla="*/ 586740 w 632460"/>
              <a:gd name="connsiteY33" fmla="*/ 213360 h 662940"/>
              <a:gd name="connsiteX34" fmla="*/ 624840 w 632460"/>
              <a:gd name="connsiteY34" fmla="*/ 160020 h 662940"/>
              <a:gd name="connsiteX35" fmla="*/ 632460 w 632460"/>
              <a:gd name="connsiteY35" fmla="*/ 137160 h 662940"/>
              <a:gd name="connsiteX36" fmla="*/ 624840 w 632460"/>
              <a:gd name="connsiteY36" fmla="*/ 76200 h 662940"/>
              <a:gd name="connsiteX37" fmla="*/ 586740 w 632460"/>
              <a:gd name="connsiteY37" fmla="*/ 30480 h 662940"/>
              <a:gd name="connsiteX38" fmla="*/ 594360 w 632460"/>
              <a:gd name="connsiteY38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2460" h="662940">
                <a:moveTo>
                  <a:pt x="594360" y="0"/>
                </a:moveTo>
                <a:lnTo>
                  <a:pt x="594360" y="0"/>
                </a:lnTo>
                <a:cubicBezTo>
                  <a:pt x="431800" y="139700"/>
                  <a:pt x="266608" y="276395"/>
                  <a:pt x="106680" y="419100"/>
                </a:cubicBezTo>
                <a:cubicBezTo>
                  <a:pt x="100687" y="424448"/>
                  <a:pt x="101267" y="434237"/>
                  <a:pt x="99060" y="441960"/>
                </a:cubicBezTo>
                <a:cubicBezTo>
                  <a:pt x="98452" y="444090"/>
                  <a:pt x="87880" y="490225"/>
                  <a:pt x="83820" y="495300"/>
                </a:cubicBezTo>
                <a:cubicBezTo>
                  <a:pt x="78099" y="502451"/>
                  <a:pt x="68580" y="505460"/>
                  <a:pt x="60960" y="510540"/>
                </a:cubicBezTo>
                <a:cubicBezTo>
                  <a:pt x="58420" y="518160"/>
                  <a:pt x="56932" y="526216"/>
                  <a:pt x="53340" y="533400"/>
                </a:cubicBezTo>
                <a:cubicBezTo>
                  <a:pt x="39151" y="561779"/>
                  <a:pt x="36306" y="553841"/>
                  <a:pt x="15240" y="579120"/>
                </a:cubicBezTo>
                <a:cubicBezTo>
                  <a:pt x="9377" y="586155"/>
                  <a:pt x="5080" y="594360"/>
                  <a:pt x="0" y="601980"/>
                </a:cubicBezTo>
                <a:cubicBezTo>
                  <a:pt x="44483" y="631635"/>
                  <a:pt x="-786" y="609600"/>
                  <a:pt x="53340" y="609600"/>
                </a:cubicBezTo>
                <a:cubicBezTo>
                  <a:pt x="68790" y="609600"/>
                  <a:pt x="83820" y="614680"/>
                  <a:pt x="99060" y="617220"/>
                </a:cubicBezTo>
                <a:cubicBezTo>
                  <a:pt x="101600" y="624840"/>
                  <a:pt x="101000" y="634400"/>
                  <a:pt x="106680" y="640080"/>
                </a:cubicBezTo>
                <a:cubicBezTo>
                  <a:pt x="122454" y="655854"/>
                  <a:pt x="155997" y="659087"/>
                  <a:pt x="175260" y="662940"/>
                </a:cubicBezTo>
                <a:cubicBezTo>
                  <a:pt x="205740" y="660400"/>
                  <a:pt x="237291" y="663723"/>
                  <a:pt x="266700" y="655320"/>
                </a:cubicBezTo>
                <a:cubicBezTo>
                  <a:pt x="275506" y="652804"/>
                  <a:pt x="274987" y="638420"/>
                  <a:pt x="281940" y="632460"/>
                </a:cubicBezTo>
                <a:cubicBezTo>
                  <a:pt x="293185" y="622821"/>
                  <a:pt x="307340" y="617220"/>
                  <a:pt x="320040" y="609600"/>
                </a:cubicBezTo>
                <a:cubicBezTo>
                  <a:pt x="336858" y="587176"/>
                  <a:pt x="344533" y="573949"/>
                  <a:pt x="365760" y="556260"/>
                </a:cubicBezTo>
                <a:cubicBezTo>
                  <a:pt x="372795" y="550397"/>
                  <a:pt x="381000" y="546100"/>
                  <a:pt x="388620" y="541020"/>
                </a:cubicBezTo>
                <a:cubicBezTo>
                  <a:pt x="391160" y="533400"/>
                  <a:pt x="396240" y="526192"/>
                  <a:pt x="396240" y="518160"/>
                </a:cubicBezTo>
                <a:cubicBezTo>
                  <a:pt x="396240" y="502710"/>
                  <a:pt x="396123" y="485946"/>
                  <a:pt x="388620" y="472440"/>
                </a:cubicBezTo>
                <a:cubicBezTo>
                  <a:pt x="376137" y="449971"/>
                  <a:pt x="354742" y="450301"/>
                  <a:pt x="335280" y="441960"/>
                </a:cubicBezTo>
                <a:cubicBezTo>
                  <a:pt x="324839" y="437485"/>
                  <a:pt x="314960" y="431800"/>
                  <a:pt x="304800" y="426720"/>
                </a:cubicBezTo>
                <a:cubicBezTo>
                  <a:pt x="279400" y="429260"/>
                  <a:pt x="251927" y="423973"/>
                  <a:pt x="228600" y="434340"/>
                </a:cubicBezTo>
                <a:cubicBezTo>
                  <a:pt x="221260" y="437602"/>
                  <a:pt x="228600" y="454660"/>
                  <a:pt x="236220" y="457200"/>
                </a:cubicBezTo>
                <a:cubicBezTo>
                  <a:pt x="248507" y="461296"/>
                  <a:pt x="261620" y="452120"/>
                  <a:pt x="274320" y="449580"/>
                </a:cubicBezTo>
                <a:cubicBezTo>
                  <a:pt x="302260" y="407670"/>
                  <a:pt x="274320" y="443230"/>
                  <a:pt x="312420" y="411480"/>
                </a:cubicBezTo>
                <a:cubicBezTo>
                  <a:pt x="320699" y="404581"/>
                  <a:pt x="328381" y="396899"/>
                  <a:pt x="335280" y="388620"/>
                </a:cubicBezTo>
                <a:cubicBezTo>
                  <a:pt x="341143" y="381585"/>
                  <a:pt x="343485" y="371623"/>
                  <a:pt x="350520" y="365760"/>
                </a:cubicBezTo>
                <a:cubicBezTo>
                  <a:pt x="359246" y="358488"/>
                  <a:pt x="371137" y="356156"/>
                  <a:pt x="381000" y="350520"/>
                </a:cubicBezTo>
                <a:cubicBezTo>
                  <a:pt x="425119" y="325309"/>
                  <a:pt x="380649" y="339148"/>
                  <a:pt x="449580" y="327660"/>
                </a:cubicBezTo>
                <a:cubicBezTo>
                  <a:pt x="466432" y="310808"/>
                  <a:pt x="474082" y="300169"/>
                  <a:pt x="495300" y="289560"/>
                </a:cubicBezTo>
                <a:cubicBezTo>
                  <a:pt x="502484" y="285968"/>
                  <a:pt x="510540" y="284480"/>
                  <a:pt x="518160" y="281940"/>
                </a:cubicBezTo>
                <a:lnTo>
                  <a:pt x="563880" y="236220"/>
                </a:lnTo>
                <a:cubicBezTo>
                  <a:pt x="571500" y="228600"/>
                  <a:pt x="581921" y="222999"/>
                  <a:pt x="586740" y="213360"/>
                </a:cubicBezTo>
                <a:cubicBezTo>
                  <a:pt x="606799" y="173241"/>
                  <a:pt x="593948" y="190912"/>
                  <a:pt x="624840" y="160020"/>
                </a:cubicBezTo>
                <a:cubicBezTo>
                  <a:pt x="627380" y="152400"/>
                  <a:pt x="632460" y="145192"/>
                  <a:pt x="632460" y="137160"/>
                </a:cubicBezTo>
                <a:cubicBezTo>
                  <a:pt x="632460" y="116682"/>
                  <a:pt x="630228" y="95957"/>
                  <a:pt x="624840" y="76200"/>
                </a:cubicBezTo>
                <a:cubicBezTo>
                  <a:pt x="620066" y="58696"/>
                  <a:pt x="596727" y="42963"/>
                  <a:pt x="586740" y="30480"/>
                </a:cubicBezTo>
                <a:cubicBezTo>
                  <a:pt x="583192" y="26045"/>
                  <a:pt x="593090" y="5080"/>
                  <a:pt x="594360" y="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85FC64-9E4E-4366-A13D-D5AE565DE635}"/>
              </a:ext>
            </a:extLst>
          </p:cNvPr>
          <p:cNvSpPr/>
          <p:nvPr/>
        </p:nvSpPr>
        <p:spPr>
          <a:xfrm>
            <a:off x="809638" y="1274196"/>
            <a:ext cx="1118926" cy="529501"/>
          </a:xfrm>
          <a:custGeom>
            <a:avLst/>
            <a:gdLst>
              <a:gd name="connsiteX0" fmla="*/ 125081 w 1118926"/>
              <a:gd name="connsiteY0" fmla="*/ 13677 h 529501"/>
              <a:gd name="connsiteX1" fmla="*/ 125081 w 1118926"/>
              <a:gd name="connsiteY1" fmla="*/ 13677 h 529501"/>
              <a:gd name="connsiteX2" fmla="*/ 620381 w 1118926"/>
              <a:gd name="connsiteY2" fmla="*/ 13677 h 529501"/>
              <a:gd name="connsiteX3" fmla="*/ 650861 w 1118926"/>
              <a:gd name="connsiteY3" fmla="*/ 36537 h 529501"/>
              <a:gd name="connsiteX4" fmla="*/ 696581 w 1118926"/>
              <a:gd name="connsiteY4" fmla="*/ 74637 h 529501"/>
              <a:gd name="connsiteX5" fmla="*/ 727061 w 1118926"/>
              <a:gd name="connsiteY5" fmla="*/ 120357 h 529501"/>
              <a:gd name="connsiteX6" fmla="*/ 719441 w 1118926"/>
              <a:gd name="connsiteY6" fmla="*/ 188937 h 529501"/>
              <a:gd name="connsiteX7" fmla="*/ 688961 w 1118926"/>
              <a:gd name="connsiteY7" fmla="*/ 234657 h 529501"/>
              <a:gd name="connsiteX8" fmla="*/ 696581 w 1118926"/>
              <a:gd name="connsiteY8" fmla="*/ 371817 h 529501"/>
              <a:gd name="connsiteX9" fmla="*/ 704201 w 1118926"/>
              <a:gd name="connsiteY9" fmla="*/ 394677 h 529501"/>
              <a:gd name="connsiteX10" fmla="*/ 727061 w 1118926"/>
              <a:gd name="connsiteY10" fmla="*/ 417537 h 529501"/>
              <a:gd name="connsiteX11" fmla="*/ 757541 w 1118926"/>
              <a:gd name="connsiteY11" fmla="*/ 463257 h 529501"/>
              <a:gd name="connsiteX12" fmla="*/ 795641 w 1118926"/>
              <a:gd name="connsiteY12" fmla="*/ 470877 h 529501"/>
              <a:gd name="connsiteX13" fmla="*/ 932801 w 1118926"/>
              <a:gd name="connsiteY13" fmla="*/ 448017 h 529501"/>
              <a:gd name="connsiteX14" fmla="*/ 1001381 w 1118926"/>
              <a:gd name="connsiteY14" fmla="*/ 394677 h 529501"/>
              <a:gd name="connsiteX15" fmla="*/ 1062341 w 1118926"/>
              <a:gd name="connsiteY15" fmla="*/ 348957 h 529501"/>
              <a:gd name="connsiteX16" fmla="*/ 1092821 w 1118926"/>
              <a:gd name="connsiteY16" fmla="*/ 356577 h 529501"/>
              <a:gd name="connsiteX17" fmla="*/ 1115681 w 1118926"/>
              <a:gd name="connsiteY17" fmla="*/ 409917 h 529501"/>
              <a:gd name="connsiteX18" fmla="*/ 1100441 w 1118926"/>
              <a:gd name="connsiteY18" fmla="*/ 524217 h 529501"/>
              <a:gd name="connsiteX19" fmla="*/ 871841 w 1118926"/>
              <a:gd name="connsiteY19" fmla="*/ 508977 h 529501"/>
              <a:gd name="connsiteX20" fmla="*/ 772781 w 1118926"/>
              <a:gd name="connsiteY20" fmla="*/ 478497 h 529501"/>
              <a:gd name="connsiteX21" fmla="*/ 658481 w 1118926"/>
              <a:gd name="connsiteY21" fmla="*/ 486117 h 529501"/>
              <a:gd name="connsiteX22" fmla="*/ 635621 w 1118926"/>
              <a:gd name="connsiteY22" fmla="*/ 501357 h 529501"/>
              <a:gd name="connsiteX23" fmla="*/ 574661 w 1118926"/>
              <a:gd name="connsiteY23" fmla="*/ 493737 h 529501"/>
              <a:gd name="connsiteX24" fmla="*/ 559421 w 1118926"/>
              <a:gd name="connsiteY24" fmla="*/ 470877 h 529501"/>
              <a:gd name="connsiteX25" fmla="*/ 551801 w 1118926"/>
              <a:gd name="connsiteY25" fmla="*/ 448017 h 529501"/>
              <a:gd name="connsiteX26" fmla="*/ 574661 w 1118926"/>
              <a:gd name="connsiteY26" fmla="*/ 265137 h 529501"/>
              <a:gd name="connsiteX27" fmla="*/ 605141 w 1118926"/>
              <a:gd name="connsiteY27" fmla="*/ 242277 h 529501"/>
              <a:gd name="connsiteX28" fmla="*/ 635621 w 1118926"/>
              <a:gd name="connsiteY28" fmla="*/ 234657 h 529501"/>
              <a:gd name="connsiteX29" fmla="*/ 628001 w 1118926"/>
              <a:gd name="connsiteY29" fmla="*/ 105117 h 529501"/>
              <a:gd name="connsiteX30" fmla="*/ 582281 w 1118926"/>
              <a:gd name="connsiteY30" fmla="*/ 112737 h 529501"/>
              <a:gd name="connsiteX31" fmla="*/ 536561 w 1118926"/>
              <a:gd name="connsiteY31" fmla="*/ 127977 h 529501"/>
              <a:gd name="connsiteX32" fmla="*/ 521321 w 1118926"/>
              <a:gd name="connsiteY32" fmla="*/ 150837 h 529501"/>
              <a:gd name="connsiteX33" fmla="*/ 490841 w 1118926"/>
              <a:gd name="connsiteY33" fmla="*/ 158457 h 529501"/>
              <a:gd name="connsiteX34" fmla="*/ 467981 w 1118926"/>
              <a:gd name="connsiteY34" fmla="*/ 166077 h 529501"/>
              <a:gd name="connsiteX35" fmla="*/ 445121 w 1118926"/>
              <a:gd name="connsiteY35" fmla="*/ 181317 h 529501"/>
              <a:gd name="connsiteX36" fmla="*/ 353681 w 1118926"/>
              <a:gd name="connsiteY36" fmla="*/ 188937 h 529501"/>
              <a:gd name="connsiteX37" fmla="*/ 292721 w 1118926"/>
              <a:gd name="connsiteY37" fmla="*/ 181317 h 529501"/>
              <a:gd name="connsiteX38" fmla="*/ 269861 w 1118926"/>
              <a:gd name="connsiteY38" fmla="*/ 166077 h 529501"/>
              <a:gd name="connsiteX39" fmla="*/ 247001 w 1118926"/>
              <a:gd name="connsiteY39" fmla="*/ 158457 h 529501"/>
              <a:gd name="connsiteX40" fmla="*/ 239381 w 1118926"/>
              <a:gd name="connsiteY40" fmla="*/ 135597 h 529501"/>
              <a:gd name="connsiteX41" fmla="*/ 231761 w 1118926"/>
              <a:gd name="connsiteY41" fmla="*/ 74637 h 529501"/>
              <a:gd name="connsiteX42" fmla="*/ 186041 w 1118926"/>
              <a:gd name="connsiteY42" fmla="*/ 120357 h 529501"/>
              <a:gd name="connsiteX43" fmla="*/ 117461 w 1118926"/>
              <a:gd name="connsiteY43" fmla="*/ 196557 h 529501"/>
              <a:gd name="connsiteX44" fmla="*/ 94601 w 1118926"/>
              <a:gd name="connsiteY44" fmla="*/ 211797 h 529501"/>
              <a:gd name="connsiteX45" fmla="*/ 48881 w 1118926"/>
              <a:gd name="connsiteY45" fmla="*/ 257517 h 529501"/>
              <a:gd name="connsiteX46" fmla="*/ 33641 w 1118926"/>
              <a:gd name="connsiteY46" fmla="*/ 280377 h 529501"/>
              <a:gd name="connsiteX47" fmla="*/ 10781 w 1118926"/>
              <a:gd name="connsiteY47" fmla="*/ 295617 h 529501"/>
              <a:gd name="connsiteX48" fmla="*/ 18401 w 1118926"/>
              <a:gd name="connsiteY48" fmla="*/ 196557 h 529501"/>
              <a:gd name="connsiteX49" fmla="*/ 41261 w 1118926"/>
              <a:gd name="connsiteY49" fmla="*/ 188937 h 529501"/>
              <a:gd name="connsiteX50" fmla="*/ 71741 w 1118926"/>
              <a:gd name="connsiteY50" fmla="*/ 173697 h 529501"/>
              <a:gd name="connsiteX51" fmla="*/ 86981 w 1118926"/>
              <a:gd name="connsiteY51" fmla="*/ 150837 h 529501"/>
              <a:gd name="connsiteX52" fmla="*/ 94601 w 1118926"/>
              <a:gd name="connsiteY52" fmla="*/ 127977 h 529501"/>
              <a:gd name="connsiteX53" fmla="*/ 109841 w 1118926"/>
              <a:gd name="connsiteY53" fmla="*/ 89877 h 529501"/>
              <a:gd name="connsiteX54" fmla="*/ 140321 w 1118926"/>
              <a:gd name="connsiteY54" fmla="*/ 44157 h 529501"/>
              <a:gd name="connsiteX55" fmla="*/ 125081 w 1118926"/>
              <a:gd name="connsiteY55" fmla="*/ 13677 h 5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18926" h="529501">
                <a:moveTo>
                  <a:pt x="125081" y="13677"/>
                </a:moveTo>
                <a:lnTo>
                  <a:pt x="125081" y="13677"/>
                </a:lnTo>
                <a:cubicBezTo>
                  <a:pt x="317715" y="-2376"/>
                  <a:pt x="331145" y="-6620"/>
                  <a:pt x="620381" y="13677"/>
                </a:cubicBezTo>
                <a:cubicBezTo>
                  <a:pt x="633050" y="14566"/>
                  <a:pt x="640527" y="29155"/>
                  <a:pt x="650861" y="36537"/>
                </a:cubicBezTo>
                <a:cubicBezTo>
                  <a:pt x="672874" y="52261"/>
                  <a:pt x="678792" y="51766"/>
                  <a:pt x="696581" y="74637"/>
                </a:cubicBezTo>
                <a:cubicBezTo>
                  <a:pt x="707826" y="89095"/>
                  <a:pt x="727061" y="120357"/>
                  <a:pt x="727061" y="120357"/>
                </a:cubicBezTo>
                <a:cubicBezTo>
                  <a:pt x="724521" y="143217"/>
                  <a:pt x="726714" y="167117"/>
                  <a:pt x="719441" y="188937"/>
                </a:cubicBezTo>
                <a:cubicBezTo>
                  <a:pt x="713649" y="206313"/>
                  <a:pt x="688961" y="234657"/>
                  <a:pt x="688961" y="234657"/>
                </a:cubicBezTo>
                <a:cubicBezTo>
                  <a:pt x="691501" y="280377"/>
                  <a:pt x="692240" y="326233"/>
                  <a:pt x="696581" y="371817"/>
                </a:cubicBezTo>
                <a:cubicBezTo>
                  <a:pt x="697343" y="379813"/>
                  <a:pt x="699746" y="387994"/>
                  <a:pt x="704201" y="394677"/>
                </a:cubicBezTo>
                <a:cubicBezTo>
                  <a:pt x="710179" y="403643"/>
                  <a:pt x="719441" y="409917"/>
                  <a:pt x="727061" y="417537"/>
                </a:cubicBezTo>
                <a:cubicBezTo>
                  <a:pt x="733834" y="437857"/>
                  <a:pt x="734709" y="451841"/>
                  <a:pt x="757541" y="463257"/>
                </a:cubicBezTo>
                <a:cubicBezTo>
                  <a:pt x="769125" y="469049"/>
                  <a:pt x="782941" y="468337"/>
                  <a:pt x="795641" y="470877"/>
                </a:cubicBezTo>
                <a:cubicBezTo>
                  <a:pt x="841361" y="463257"/>
                  <a:pt x="889336" y="464115"/>
                  <a:pt x="932801" y="448017"/>
                </a:cubicBezTo>
                <a:cubicBezTo>
                  <a:pt x="959959" y="437959"/>
                  <a:pt x="977815" y="411510"/>
                  <a:pt x="1001381" y="394677"/>
                </a:cubicBezTo>
                <a:cubicBezTo>
                  <a:pt x="1067658" y="347336"/>
                  <a:pt x="1015230" y="396068"/>
                  <a:pt x="1062341" y="348957"/>
                </a:cubicBezTo>
                <a:cubicBezTo>
                  <a:pt x="1072501" y="351497"/>
                  <a:pt x="1084776" y="349873"/>
                  <a:pt x="1092821" y="356577"/>
                </a:cubicBezTo>
                <a:cubicBezTo>
                  <a:pt x="1101513" y="363820"/>
                  <a:pt x="1111639" y="397792"/>
                  <a:pt x="1115681" y="409917"/>
                </a:cubicBezTo>
                <a:cubicBezTo>
                  <a:pt x="1110601" y="448017"/>
                  <a:pt x="1133978" y="505436"/>
                  <a:pt x="1100441" y="524217"/>
                </a:cubicBezTo>
                <a:cubicBezTo>
                  <a:pt x="1073123" y="539515"/>
                  <a:pt x="932117" y="517588"/>
                  <a:pt x="871841" y="508977"/>
                </a:cubicBezTo>
                <a:cubicBezTo>
                  <a:pt x="793326" y="482805"/>
                  <a:pt x="826638" y="491961"/>
                  <a:pt x="772781" y="478497"/>
                </a:cubicBezTo>
                <a:cubicBezTo>
                  <a:pt x="734681" y="481037"/>
                  <a:pt x="696146" y="479839"/>
                  <a:pt x="658481" y="486117"/>
                </a:cubicBezTo>
                <a:cubicBezTo>
                  <a:pt x="649448" y="487623"/>
                  <a:pt x="644741" y="500528"/>
                  <a:pt x="635621" y="501357"/>
                </a:cubicBezTo>
                <a:cubicBezTo>
                  <a:pt x="615227" y="503211"/>
                  <a:pt x="594981" y="496277"/>
                  <a:pt x="574661" y="493737"/>
                </a:cubicBezTo>
                <a:cubicBezTo>
                  <a:pt x="569581" y="486117"/>
                  <a:pt x="563517" y="479068"/>
                  <a:pt x="559421" y="470877"/>
                </a:cubicBezTo>
                <a:cubicBezTo>
                  <a:pt x="555829" y="463693"/>
                  <a:pt x="551801" y="456049"/>
                  <a:pt x="551801" y="448017"/>
                </a:cubicBezTo>
                <a:cubicBezTo>
                  <a:pt x="551801" y="417697"/>
                  <a:pt x="531181" y="308617"/>
                  <a:pt x="574661" y="265137"/>
                </a:cubicBezTo>
                <a:cubicBezTo>
                  <a:pt x="583641" y="256157"/>
                  <a:pt x="593782" y="247957"/>
                  <a:pt x="605141" y="242277"/>
                </a:cubicBezTo>
                <a:cubicBezTo>
                  <a:pt x="614508" y="237593"/>
                  <a:pt x="625461" y="237197"/>
                  <a:pt x="635621" y="234657"/>
                </a:cubicBezTo>
                <a:cubicBezTo>
                  <a:pt x="633081" y="191477"/>
                  <a:pt x="645338" y="144745"/>
                  <a:pt x="628001" y="105117"/>
                </a:cubicBezTo>
                <a:cubicBezTo>
                  <a:pt x="621808" y="90962"/>
                  <a:pt x="597270" y="108990"/>
                  <a:pt x="582281" y="112737"/>
                </a:cubicBezTo>
                <a:cubicBezTo>
                  <a:pt x="566696" y="116633"/>
                  <a:pt x="536561" y="127977"/>
                  <a:pt x="536561" y="127977"/>
                </a:cubicBezTo>
                <a:cubicBezTo>
                  <a:pt x="531481" y="135597"/>
                  <a:pt x="528941" y="145757"/>
                  <a:pt x="521321" y="150837"/>
                </a:cubicBezTo>
                <a:cubicBezTo>
                  <a:pt x="512607" y="156646"/>
                  <a:pt x="500911" y="155580"/>
                  <a:pt x="490841" y="158457"/>
                </a:cubicBezTo>
                <a:cubicBezTo>
                  <a:pt x="483118" y="160664"/>
                  <a:pt x="475165" y="162485"/>
                  <a:pt x="467981" y="166077"/>
                </a:cubicBezTo>
                <a:cubicBezTo>
                  <a:pt x="459790" y="170173"/>
                  <a:pt x="454101" y="179521"/>
                  <a:pt x="445121" y="181317"/>
                </a:cubicBezTo>
                <a:cubicBezTo>
                  <a:pt x="415129" y="187315"/>
                  <a:pt x="384161" y="186397"/>
                  <a:pt x="353681" y="188937"/>
                </a:cubicBezTo>
                <a:cubicBezTo>
                  <a:pt x="333361" y="186397"/>
                  <a:pt x="312478" y="186705"/>
                  <a:pt x="292721" y="181317"/>
                </a:cubicBezTo>
                <a:cubicBezTo>
                  <a:pt x="283886" y="178907"/>
                  <a:pt x="278052" y="170173"/>
                  <a:pt x="269861" y="166077"/>
                </a:cubicBezTo>
                <a:cubicBezTo>
                  <a:pt x="262677" y="162485"/>
                  <a:pt x="254621" y="160997"/>
                  <a:pt x="247001" y="158457"/>
                </a:cubicBezTo>
                <a:cubicBezTo>
                  <a:pt x="244461" y="150837"/>
                  <a:pt x="240818" y="143500"/>
                  <a:pt x="239381" y="135597"/>
                </a:cubicBezTo>
                <a:cubicBezTo>
                  <a:pt x="235718" y="115449"/>
                  <a:pt x="251451" y="80263"/>
                  <a:pt x="231761" y="74637"/>
                </a:cubicBezTo>
                <a:cubicBezTo>
                  <a:pt x="211038" y="68716"/>
                  <a:pt x="200539" y="104409"/>
                  <a:pt x="186041" y="120357"/>
                </a:cubicBezTo>
                <a:cubicBezTo>
                  <a:pt x="141494" y="169359"/>
                  <a:pt x="170205" y="150406"/>
                  <a:pt x="117461" y="196557"/>
                </a:cubicBezTo>
                <a:cubicBezTo>
                  <a:pt x="110569" y="202588"/>
                  <a:pt x="101446" y="205713"/>
                  <a:pt x="94601" y="211797"/>
                </a:cubicBezTo>
                <a:cubicBezTo>
                  <a:pt x="78492" y="226116"/>
                  <a:pt x="60836" y="239584"/>
                  <a:pt x="48881" y="257517"/>
                </a:cubicBezTo>
                <a:cubicBezTo>
                  <a:pt x="43801" y="265137"/>
                  <a:pt x="40117" y="273901"/>
                  <a:pt x="33641" y="280377"/>
                </a:cubicBezTo>
                <a:cubicBezTo>
                  <a:pt x="27165" y="286853"/>
                  <a:pt x="18401" y="290537"/>
                  <a:pt x="10781" y="295617"/>
                </a:cubicBezTo>
                <a:cubicBezTo>
                  <a:pt x="-2223" y="256606"/>
                  <a:pt x="-7469" y="253470"/>
                  <a:pt x="18401" y="196557"/>
                </a:cubicBezTo>
                <a:cubicBezTo>
                  <a:pt x="21725" y="189245"/>
                  <a:pt x="33878" y="192101"/>
                  <a:pt x="41261" y="188937"/>
                </a:cubicBezTo>
                <a:cubicBezTo>
                  <a:pt x="51702" y="184462"/>
                  <a:pt x="61581" y="178777"/>
                  <a:pt x="71741" y="173697"/>
                </a:cubicBezTo>
                <a:cubicBezTo>
                  <a:pt x="76821" y="166077"/>
                  <a:pt x="82885" y="159028"/>
                  <a:pt x="86981" y="150837"/>
                </a:cubicBezTo>
                <a:cubicBezTo>
                  <a:pt x="90573" y="143653"/>
                  <a:pt x="91781" y="135498"/>
                  <a:pt x="94601" y="127977"/>
                </a:cubicBezTo>
                <a:cubicBezTo>
                  <a:pt x="99404" y="115170"/>
                  <a:pt x="103291" y="101885"/>
                  <a:pt x="109841" y="89877"/>
                </a:cubicBezTo>
                <a:cubicBezTo>
                  <a:pt x="118612" y="73797"/>
                  <a:pt x="134529" y="61533"/>
                  <a:pt x="140321" y="44157"/>
                </a:cubicBezTo>
                <a:lnTo>
                  <a:pt x="125081" y="13677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FAEF48-67C4-42A1-BC58-C74346FC6896}"/>
              </a:ext>
            </a:extLst>
          </p:cNvPr>
          <p:cNvSpPr/>
          <p:nvPr/>
        </p:nvSpPr>
        <p:spPr>
          <a:xfrm>
            <a:off x="2219473" y="2640330"/>
            <a:ext cx="849550" cy="502920"/>
          </a:xfrm>
          <a:custGeom>
            <a:avLst/>
            <a:gdLst>
              <a:gd name="connsiteX0" fmla="*/ 3432 w 849550"/>
              <a:gd name="connsiteY0" fmla="*/ 22860 h 502920"/>
              <a:gd name="connsiteX1" fmla="*/ 3432 w 849550"/>
              <a:gd name="connsiteY1" fmla="*/ 22860 h 502920"/>
              <a:gd name="connsiteX2" fmla="*/ 353952 w 849550"/>
              <a:gd name="connsiteY2" fmla="*/ 403860 h 502920"/>
              <a:gd name="connsiteX3" fmla="*/ 445392 w 849550"/>
              <a:gd name="connsiteY3" fmla="*/ 388620 h 502920"/>
              <a:gd name="connsiteX4" fmla="*/ 491112 w 849550"/>
              <a:gd name="connsiteY4" fmla="*/ 365760 h 502920"/>
              <a:gd name="connsiteX5" fmla="*/ 513972 w 849550"/>
              <a:gd name="connsiteY5" fmla="*/ 358140 h 502920"/>
              <a:gd name="connsiteX6" fmla="*/ 544452 w 849550"/>
              <a:gd name="connsiteY6" fmla="*/ 342900 h 502920"/>
              <a:gd name="connsiteX7" fmla="*/ 628272 w 849550"/>
              <a:gd name="connsiteY7" fmla="*/ 320040 h 502920"/>
              <a:gd name="connsiteX8" fmla="*/ 696852 w 849550"/>
              <a:gd name="connsiteY8" fmla="*/ 312420 h 502920"/>
              <a:gd name="connsiteX9" fmla="*/ 742572 w 849550"/>
              <a:gd name="connsiteY9" fmla="*/ 320040 h 502920"/>
              <a:gd name="connsiteX10" fmla="*/ 757812 w 849550"/>
              <a:gd name="connsiteY10" fmla="*/ 365760 h 502920"/>
              <a:gd name="connsiteX11" fmla="*/ 780672 w 849550"/>
              <a:gd name="connsiteY11" fmla="*/ 487680 h 502920"/>
              <a:gd name="connsiteX12" fmla="*/ 826392 w 849550"/>
              <a:gd name="connsiteY12" fmla="*/ 502920 h 502920"/>
              <a:gd name="connsiteX13" fmla="*/ 849252 w 849550"/>
              <a:gd name="connsiteY13" fmla="*/ 495300 h 502920"/>
              <a:gd name="connsiteX14" fmla="*/ 834012 w 849550"/>
              <a:gd name="connsiteY14" fmla="*/ 426720 h 502920"/>
              <a:gd name="connsiteX15" fmla="*/ 826392 w 849550"/>
              <a:gd name="connsiteY15" fmla="*/ 403860 h 502920"/>
              <a:gd name="connsiteX16" fmla="*/ 803532 w 849550"/>
              <a:gd name="connsiteY16" fmla="*/ 358140 h 502920"/>
              <a:gd name="connsiteX17" fmla="*/ 620652 w 849550"/>
              <a:gd name="connsiteY17" fmla="*/ 175260 h 502920"/>
              <a:gd name="connsiteX18" fmla="*/ 597792 w 849550"/>
              <a:gd name="connsiteY18" fmla="*/ 182880 h 502920"/>
              <a:gd name="connsiteX19" fmla="*/ 414912 w 849550"/>
              <a:gd name="connsiteY19" fmla="*/ 228600 h 502920"/>
              <a:gd name="connsiteX20" fmla="*/ 369192 w 849550"/>
              <a:gd name="connsiteY20" fmla="*/ 205740 h 502920"/>
              <a:gd name="connsiteX21" fmla="*/ 346332 w 849550"/>
              <a:gd name="connsiteY21" fmla="*/ 190500 h 502920"/>
              <a:gd name="connsiteX22" fmla="*/ 315852 w 849550"/>
              <a:gd name="connsiteY22" fmla="*/ 144780 h 502920"/>
              <a:gd name="connsiteX23" fmla="*/ 277752 w 849550"/>
              <a:gd name="connsiteY23" fmla="*/ 83820 h 502920"/>
              <a:gd name="connsiteX24" fmla="*/ 247272 w 849550"/>
              <a:gd name="connsiteY24" fmla="*/ 38100 h 502920"/>
              <a:gd name="connsiteX25" fmla="*/ 201552 w 849550"/>
              <a:gd name="connsiteY25" fmla="*/ 15240 h 502920"/>
              <a:gd name="connsiteX26" fmla="*/ 178692 w 849550"/>
              <a:gd name="connsiteY26" fmla="*/ 0 h 502920"/>
              <a:gd name="connsiteX27" fmla="*/ 33912 w 849550"/>
              <a:gd name="connsiteY27" fmla="*/ 7620 h 502920"/>
              <a:gd name="connsiteX28" fmla="*/ 3432 w 849550"/>
              <a:gd name="connsiteY28" fmla="*/ 15240 h 502920"/>
              <a:gd name="connsiteX29" fmla="*/ 3432 w 849550"/>
              <a:gd name="connsiteY29" fmla="*/ 228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9550" h="502920">
                <a:moveTo>
                  <a:pt x="3432" y="22860"/>
                </a:moveTo>
                <a:lnTo>
                  <a:pt x="3432" y="22860"/>
                </a:lnTo>
                <a:cubicBezTo>
                  <a:pt x="120272" y="149860"/>
                  <a:pt x="221005" y="293835"/>
                  <a:pt x="353952" y="403860"/>
                </a:cubicBezTo>
                <a:cubicBezTo>
                  <a:pt x="377758" y="423561"/>
                  <a:pt x="415092" y="394680"/>
                  <a:pt x="445392" y="388620"/>
                </a:cubicBezTo>
                <a:cubicBezTo>
                  <a:pt x="477314" y="382236"/>
                  <a:pt x="461143" y="380745"/>
                  <a:pt x="491112" y="365760"/>
                </a:cubicBezTo>
                <a:cubicBezTo>
                  <a:pt x="498296" y="362168"/>
                  <a:pt x="506589" y="361304"/>
                  <a:pt x="513972" y="358140"/>
                </a:cubicBezTo>
                <a:cubicBezTo>
                  <a:pt x="524413" y="353665"/>
                  <a:pt x="533905" y="347119"/>
                  <a:pt x="544452" y="342900"/>
                </a:cubicBezTo>
                <a:cubicBezTo>
                  <a:pt x="572577" y="331650"/>
                  <a:pt x="598511" y="324292"/>
                  <a:pt x="628272" y="320040"/>
                </a:cubicBezTo>
                <a:cubicBezTo>
                  <a:pt x="651042" y="316787"/>
                  <a:pt x="673992" y="314960"/>
                  <a:pt x="696852" y="312420"/>
                </a:cubicBezTo>
                <a:cubicBezTo>
                  <a:pt x="720593" y="296593"/>
                  <a:pt x="722751" y="284361"/>
                  <a:pt x="742572" y="320040"/>
                </a:cubicBezTo>
                <a:cubicBezTo>
                  <a:pt x="750374" y="334083"/>
                  <a:pt x="757812" y="365760"/>
                  <a:pt x="757812" y="365760"/>
                </a:cubicBezTo>
                <a:cubicBezTo>
                  <a:pt x="760590" y="385206"/>
                  <a:pt x="772167" y="475986"/>
                  <a:pt x="780672" y="487680"/>
                </a:cubicBezTo>
                <a:cubicBezTo>
                  <a:pt x="790121" y="500672"/>
                  <a:pt x="826392" y="502920"/>
                  <a:pt x="826392" y="502920"/>
                </a:cubicBezTo>
                <a:cubicBezTo>
                  <a:pt x="834012" y="500380"/>
                  <a:pt x="848453" y="503292"/>
                  <a:pt x="849252" y="495300"/>
                </a:cubicBezTo>
                <a:cubicBezTo>
                  <a:pt x="851582" y="471999"/>
                  <a:pt x="839692" y="449438"/>
                  <a:pt x="834012" y="426720"/>
                </a:cubicBezTo>
                <a:cubicBezTo>
                  <a:pt x="832064" y="418928"/>
                  <a:pt x="829984" y="411044"/>
                  <a:pt x="826392" y="403860"/>
                </a:cubicBezTo>
                <a:cubicBezTo>
                  <a:pt x="796849" y="344774"/>
                  <a:pt x="822685" y="415599"/>
                  <a:pt x="803532" y="358140"/>
                </a:cubicBezTo>
                <a:cubicBezTo>
                  <a:pt x="793921" y="117863"/>
                  <a:pt x="859084" y="156919"/>
                  <a:pt x="620652" y="175260"/>
                </a:cubicBezTo>
                <a:cubicBezTo>
                  <a:pt x="612643" y="175876"/>
                  <a:pt x="605412" y="180340"/>
                  <a:pt x="597792" y="182880"/>
                </a:cubicBezTo>
                <a:cubicBezTo>
                  <a:pt x="513866" y="266806"/>
                  <a:pt x="569553" y="237697"/>
                  <a:pt x="414912" y="228600"/>
                </a:cubicBezTo>
                <a:cubicBezTo>
                  <a:pt x="349398" y="184924"/>
                  <a:pt x="432288" y="237288"/>
                  <a:pt x="369192" y="205740"/>
                </a:cubicBezTo>
                <a:cubicBezTo>
                  <a:pt x="361001" y="201644"/>
                  <a:pt x="353952" y="195580"/>
                  <a:pt x="346332" y="190500"/>
                </a:cubicBezTo>
                <a:cubicBezTo>
                  <a:pt x="321123" y="114872"/>
                  <a:pt x="363418" y="230399"/>
                  <a:pt x="315852" y="144780"/>
                </a:cubicBezTo>
                <a:cubicBezTo>
                  <a:pt x="278513" y="77570"/>
                  <a:pt x="324926" y="115269"/>
                  <a:pt x="277752" y="83820"/>
                </a:cubicBezTo>
                <a:cubicBezTo>
                  <a:pt x="267592" y="68580"/>
                  <a:pt x="262512" y="48260"/>
                  <a:pt x="247272" y="38100"/>
                </a:cubicBezTo>
                <a:cubicBezTo>
                  <a:pt x="181758" y="-5576"/>
                  <a:pt x="264648" y="46788"/>
                  <a:pt x="201552" y="15240"/>
                </a:cubicBezTo>
                <a:cubicBezTo>
                  <a:pt x="193361" y="11144"/>
                  <a:pt x="186312" y="5080"/>
                  <a:pt x="178692" y="0"/>
                </a:cubicBezTo>
                <a:cubicBezTo>
                  <a:pt x="130432" y="2540"/>
                  <a:pt x="82057" y="3433"/>
                  <a:pt x="33912" y="7620"/>
                </a:cubicBezTo>
                <a:cubicBezTo>
                  <a:pt x="23479" y="8527"/>
                  <a:pt x="13502" y="12363"/>
                  <a:pt x="3432" y="15240"/>
                </a:cubicBezTo>
                <a:cubicBezTo>
                  <a:pt x="-4291" y="17447"/>
                  <a:pt x="3432" y="21590"/>
                  <a:pt x="3432" y="22860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B5AD06-6AAE-4D0D-A8D3-76C93DCBA66D}"/>
              </a:ext>
            </a:extLst>
          </p:cNvPr>
          <p:cNvSpPr/>
          <p:nvPr/>
        </p:nvSpPr>
        <p:spPr>
          <a:xfrm>
            <a:off x="7033260" y="908343"/>
            <a:ext cx="647700" cy="731706"/>
          </a:xfrm>
          <a:custGeom>
            <a:avLst/>
            <a:gdLst>
              <a:gd name="connsiteX0" fmla="*/ 0 w 647700"/>
              <a:gd name="connsiteY0" fmla="*/ 38100 h 731706"/>
              <a:gd name="connsiteX1" fmla="*/ 0 w 647700"/>
              <a:gd name="connsiteY1" fmla="*/ 38100 h 731706"/>
              <a:gd name="connsiteX2" fmla="*/ 76200 w 647700"/>
              <a:gd name="connsiteY2" fmla="*/ 22860 h 731706"/>
              <a:gd name="connsiteX3" fmla="*/ 99060 w 647700"/>
              <a:gd name="connsiteY3" fmla="*/ 15240 h 731706"/>
              <a:gd name="connsiteX4" fmla="*/ 160020 w 647700"/>
              <a:gd name="connsiteY4" fmla="*/ 0 h 731706"/>
              <a:gd name="connsiteX5" fmla="*/ 259080 w 647700"/>
              <a:gd name="connsiteY5" fmla="*/ 7620 h 731706"/>
              <a:gd name="connsiteX6" fmla="*/ 327660 w 647700"/>
              <a:gd name="connsiteY6" fmla="*/ 22860 h 731706"/>
              <a:gd name="connsiteX7" fmla="*/ 350520 w 647700"/>
              <a:gd name="connsiteY7" fmla="*/ 38100 h 731706"/>
              <a:gd name="connsiteX8" fmla="*/ 373380 w 647700"/>
              <a:gd name="connsiteY8" fmla="*/ 45720 h 731706"/>
              <a:gd name="connsiteX9" fmla="*/ 434340 w 647700"/>
              <a:gd name="connsiteY9" fmla="*/ 106680 h 731706"/>
              <a:gd name="connsiteX10" fmla="*/ 464820 w 647700"/>
              <a:gd name="connsiteY10" fmla="*/ 137160 h 731706"/>
              <a:gd name="connsiteX11" fmla="*/ 487680 w 647700"/>
              <a:gd name="connsiteY11" fmla="*/ 350520 h 731706"/>
              <a:gd name="connsiteX12" fmla="*/ 525780 w 647700"/>
              <a:gd name="connsiteY12" fmla="*/ 396240 h 731706"/>
              <a:gd name="connsiteX13" fmla="*/ 563880 w 647700"/>
              <a:gd name="connsiteY13" fmla="*/ 449580 h 731706"/>
              <a:gd name="connsiteX14" fmla="*/ 586740 w 647700"/>
              <a:gd name="connsiteY14" fmla="*/ 464820 h 731706"/>
              <a:gd name="connsiteX15" fmla="*/ 647700 w 647700"/>
              <a:gd name="connsiteY15" fmla="*/ 541020 h 731706"/>
              <a:gd name="connsiteX16" fmla="*/ 617220 w 647700"/>
              <a:gd name="connsiteY16" fmla="*/ 647700 h 731706"/>
              <a:gd name="connsiteX17" fmla="*/ 563880 w 647700"/>
              <a:gd name="connsiteY17" fmla="*/ 685800 h 731706"/>
              <a:gd name="connsiteX18" fmla="*/ 518160 w 647700"/>
              <a:gd name="connsiteY18" fmla="*/ 701040 h 731706"/>
              <a:gd name="connsiteX19" fmla="*/ 480060 w 647700"/>
              <a:gd name="connsiteY19" fmla="*/ 731520 h 731706"/>
              <a:gd name="connsiteX20" fmla="*/ 441960 w 647700"/>
              <a:gd name="connsiteY20" fmla="*/ 685800 h 731706"/>
              <a:gd name="connsiteX21" fmla="*/ 449580 w 647700"/>
              <a:gd name="connsiteY21" fmla="*/ 563880 h 731706"/>
              <a:gd name="connsiteX22" fmla="*/ 472440 w 647700"/>
              <a:gd name="connsiteY22" fmla="*/ 541020 h 731706"/>
              <a:gd name="connsiteX23" fmla="*/ 480060 w 647700"/>
              <a:gd name="connsiteY23" fmla="*/ 518160 h 731706"/>
              <a:gd name="connsiteX24" fmla="*/ 472440 w 647700"/>
              <a:gd name="connsiteY24" fmla="*/ 464820 h 731706"/>
              <a:gd name="connsiteX25" fmla="*/ 449580 w 647700"/>
              <a:gd name="connsiteY25" fmla="*/ 441960 h 731706"/>
              <a:gd name="connsiteX26" fmla="*/ 403860 w 647700"/>
              <a:gd name="connsiteY26" fmla="*/ 419100 h 731706"/>
              <a:gd name="connsiteX27" fmla="*/ 350520 w 647700"/>
              <a:gd name="connsiteY27" fmla="*/ 388620 h 731706"/>
              <a:gd name="connsiteX28" fmla="*/ 327660 w 647700"/>
              <a:gd name="connsiteY28" fmla="*/ 381000 h 731706"/>
              <a:gd name="connsiteX29" fmla="*/ 320040 w 647700"/>
              <a:gd name="connsiteY29" fmla="*/ 358140 h 731706"/>
              <a:gd name="connsiteX30" fmla="*/ 335280 w 647700"/>
              <a:gd name="connsiteY30" fmla="*/ 213360 h 731706"/>
              <a:gd name="connsiteX31" fmla="*/ 297180 w 647700"/>
              <a:gd name="connsiteY31" fmla="*/ 129540 h 731706"/>
              <a:gd name="connsiteX32" fmla="*/ 251460 w 647700"/>
              <a:gd name="connsiteY32" fmla="*/ 83820 h 731706"/>
              <a:gd name="connsiteX33" fmla="*/ 205740 w 647700"/>
              <a:gd name="connsiteY33" fmla="*/ 68580 h 731706"/>
              <a:gd name="connsiteX34" fmla="*/ 76200 w 647700"/>
              <a:gd name="connsiteY34" fmla="*/ 83820 h 731706"/>
              <a:gd name="connsiteX35" fmla="*/ 53340 w 647700"/>
              <a:gd name="connsiteY35" fmla="*/ 99060 h 731706"/>
              <a:gd name="connsiteX36" fmla="*/ 30480 w 647700"/>
              <a:gd name="connsiteY36" fmla="*/ 106680 h 731706"/>
              <a:gd name="connsiteX37" fmla="*/ 0 w 647700"/>
              <a:gd name="connsiteY37" fmla="*/ 38100 h 73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731706">
                <a:moveTo>
                  <a:pt x="0" y="38100"/>
                </a:moveTo>
                <a:lnTo>
                  <a:pt x="0" y="38100"/>
                </a:lnTo>
                <a:cubicBezTo>
                  <a:pt x="25400" y="33020"/>
                  <a:pt x="50960" y="28685"/>
                  <a:pt x="76200" y="22860"/>
                </a:cubicBezTo>
                <a:cubicBezTo>
                  <a:pt x="84026" y="21054"/>
                  <a:pt x="91311" y="17353"/>
                  <a:pt x="99060" y="15240"/>
                </a:cubicBezTo>
                <a:cubicBezTo>
                  <a:pt x="119267" y="9729"/>
                  <a:pt x="139700" y="5080"/>
                  <a:pt x="160020" y="0"/>
                </a:cubicBezTo>
                <a:cubicBezTo>
                  <a:pt x="193040" y="2540"/>
                  <a:pt x="226165" y="3963"/>
                  <a:pt x="259080" y="7620"/>
                </a:cubicBezTo>
                <a:cubicBezTo>
                  <a:pt x="276493" y="9555"/>
                  <a:pt x="309647" y="18357"/>
                  <a:pt x="327660" y="22860"/>
                </a:cubicBezTo>
                <a:cubicBezTo>
                  <a:pt x="335280" y="27940"/>
                  <a:pt x="342329" y="34004"/>
                  <a:pt x="350520" y="38100"/>
                </a:cubicBezTo>
                <a:cubicBezTo>
                  <a:pt x="357704" y="41692"/>
                  <a:pt x="367163" y="40634"/>
                  <a:pt x="373380" y="45720"/>
                </a:cubicBezTo>
                <a:cubicBezTo>
                  <a:pt x="395621" y="63917"/>
                  <a:pt x="414020" y="86360"/>
                  <a:pt x="434340" y="106680"/>
                </a:cubicBezTo>
                <a:lnTo>
                  <a:pt x="464820" y="137160"/>
                </a:lnTo>
                <a:cubicBezTo>
                  <a:pt x="503893" y="254380"/>
                  <a:pt x="457935" y="102646"/>
                  <a:pt x="487680" y="350520"/>
                </a:cubicBezTo>
                <a:cubicBezTo>
                  <a:pt x="489271" y="363781"/>
                  <a:pt x="519538" y="388750"/>
                  <a:pt x="525780" y="396240"/>
                </a:cubicBezTo>
                <a:cubicBezTo>
                  <a:pt x="547413" y="422200"/>
                  <a:pt x="536428" y="422128"/>
                  <a:pt x="563880" y="449580"/>
                </a:cubicBezTo>
                <a:cubicBezTo>
                  <a:pt x="570356" y="456056"/>
                  <a:pt x="579705" y="458957"/>
                  <a:pt x="586740" y="464820"/>
                </a:cubicBezTo>
                <a:cubicBezTo>
                  <a:pt x="612061" y="485921"/>
                  <a:pt x="629645" y="513938"/>
                  <a:pt x="647700" y="541020"/>
                </a:cubicBezTo>
                <a:cubicBezTo>
                  <a:pt x="643451" y="575012"/>
                  <a:pt x="644405" y="620515"/>
                  <a:pt x="617220" y="647700"/>
                </a:cubicBezTo>
                <a:cubicBezTo>
                  <a:pt x="614968" y="649952"/>
                  <a:pt x="571668" y="682339"/>
                  <a:pt x="563880" y="685800"/>
                </a:cubicBezTo>
                <a:cubicBezTo>
                  <a:pt x="549200" y="692324"/>
                  <a:pt x="518160" y="701040"/>
                  <a:pt x="518160" y="701040"/>
                </a:cubicBezTo>
                <a:cubicBezTo>
                  <a:pt x="505460" y="711200"/>
                  <a:pt x="496224" y="729724"/>
                  <a:pt x="480060" y="731520"/>
                </a:cubicBezTo>
                <a:cubicBezTo>
                  <a:pt x="453369" y="734486"/>
                  <a:pt x="447136" y="701327"/>
                  <a:pt x="441960" y="685800"/>
                </a:cubicBezTo>
                <a:cubicBezTo>
                  <a:pt x="444500" y="645160"/>
                  <a:pt x="441191" y="603726"/>
                  <a:pt x="449580" y="563880"/>
                </a:cubicBezTo>
                <a:cubicBezTo>
                  <a:pt x="451800" y="553335"/>
                  <a:pt x="466462" y="549986"/>
                  <a:pt x="472440" y="541020"/>
                </a:cubicBezTo>
                <a:cubicBezTo>
                  <a:pt x="476895" y="534337"/>
                  <a:pt x="477520" y="525780"/>
                  <a:pt x="480060" y="518160"/>
                </a:cubicBezTo>
                <a:cubicBezTo>
                  <a:pt x="477520" y="500380"/>
                  <a:pt x="479110" y="481496"/>
                  <a:pt x="472440" y="464820"/>
                </a:cubicBezTo>
                <a:cubicBezTo>
                  <a:pt x="468438" y="454814"/>
                  <a:pt x="457859" y="448859"/>
                  <a:pt x="449580" y="441960"/>
                </a:cubicBezTo>
                <a:cubicBezTo>
                  <a:pt x="423738" y="420425"/>
                  <a:pt x="432162" y="431229"/>
                  <a:pt x="403860" y="419100"/>
                </a:cubicBezTo>
                <a:cubicBezTo>
                  <a:pt x="310346" y="379023"/>
                  <a:pt x="427047" y="426884"/>
                  <a:pt x="350520" y="388620"/>
                </a:cubicBezTo>
                <a:cubicBezTo>
                  <a:pt x="343336" y="385028"/>
                  <a:pt x="335280" y="383540"/>
                  <a:pt x="327660" y="381000"/>
                </a:cubicBezTo>
                <a:cubicBezTo>
                  <a:pt x="325120" y="373380"/>
                  <a:pt x="320040" y="366172"/>
                  <a:pt x="320040" y="358140"/>
                </a:cubicBezTo>
                <a:cubicBezTo>
                  <a:pt x="320040" y="281255"/>
                  <a:pt x="323772" y="270901"/>
                  <a:pt x="335280" y="213360"/>
                </a:cubicBezTo>
                <a:cubicBezTo>
                  <a:pt x="324488" y="127027"/>
                  <a:pt x="345033" y="172607"/>
                  <a:pt x="297180" y="129540"/>
                </a:cubicBezTo>
                <a:cubicBezTo>
                  <a:pt x="281160" y="115122"/>
                  <a:pt x="271907" y="90636"/>
                  <a:pt x="251460" y="83820"/>
                </a:cubicBezTo>
                <a:lnTo>
                  <a:pt x="205740" y="68580"/>
                </a:lnTo>
                <a:cubicBezTo>
                  <a:pt x="162560" y="73660"/>
                  <a:pt x="118833" y="75293"/>
                  <a:pt x="76200" y="83820"/>
                </a:cubicBezTo>
                <a:cubicBezTo>
                  <a:pt x="67220" y="85616"/>
                  <a:pt x="61531" y="94964"/>
                  <a:pt x="53340" y="99060"/>
                </a:cubicBezTo>
                <a:cubicBezTo>
                  <a:pt x="46156" y="102652"/>
                  <a:pt x="38100" y="104140"/>
                  <a:pt x="30480" y="106680"/>
                </a:cubicBezTo>
                <a:cubicBezTo>
                  <a:pt x="18844" y="71772"/>
                  <a:pt x="5080" y="49530"/>
                  <a:pt x="0" y="381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8DC950-D9FF-4581-AB56-E177F83D6EF2}"/>
              </a:ext>
            </a:extLst>
          </p:cNvPr>
          <p:cNvSpPr/>
          <p:nvPr/>
        </p:nvSpPr>
        <p:spPr>
          <a:xfrm>
            <a:off x="5265808" y="1325880"/>
            <a:ext cx="687272" cy="880459"/>
          </a:xfrm>
          <a:custGeom>
            <a:avLst/>
            <a:gdLst>
              <a:gd name="connsiteX0" fmla="*/ 479672 w 687272"/>
              <a:gd name="connsiteY0" fmla="*/ 0 h 880459"/>
              <a:gd name="connsiteX1" fmla="*/ 479672 w 687272"/>
              <a:gd name="connsiteY1" fmla="*/ 0 h 880459"/>
              <a:gd name="connsiteX2" fmla="*/ 7232 w 687272"/>
              <a:gd name="connsiteY2" fmla="*/ 815340 h 880459"/>
              <a:gd name="connsiteX3" fmla="*/ 14852 w 687272"/>
              <a:gd name="connsiteY3" fmla="*/ 876300 h 880459"/>
              <a:gd name="connsiteX4" fmla="*/ 159632 w 687272"/>
              <a:gd name="connsiteY4" fmla="*/ 861060 h 880459"/>
              <a:gd name="connsiteX5" fmla="*/ 296792 w 687272"/>
              <a:gd name="connsiteY5" fmla="*/ 853440 h 880459"/>
              <a:gd name="connsiteX6" fmla="*/ 273932 w 687272"/>
              <a:gd name="connsiteY6" fmla="*/ 792480 h 880459"/>
              <a:gd name="connsiteX7" fmla="*/ 266312 w 687272"/>
              <a:gd name="connsiteY7" fmla="*/ 701040 h 880459"/>
              <a:gd name="connsiteX8" fmla="*/ 205352 w 687272"/>
              <a:gd name="connsiteY8" fmla="*/ 693420 h 880459"/>
              <a:gd name="connsiteX9" fmla="*/ 251072 w 687272"/>
              <a:gd name="connsiteY9" fmla="*/ 632460 h 880459"/>
              <a:gd name="connsiteX10" fmla="*/ 273932 w 687272"/>
              <a:gd name="connsiteY10" fmla="*/ 609600 h 880459"/>
              <a:gd name="connsiteX11" fmla="*/ 312032 w 687272"/>
              <a:gd name="connsiteY11" fmla="*/ 563880 h 880459"/>
              <a:gd name="connsiteX12" fmla="*/ 319652 w 687272"/>
              <a:gd name="connsiteY12" fmla="*/ 541020 h 880459"/>
              <a:gd name="connsiteX13" fmla="*/ 365372 w 687272"/>
              <a:gd name="connsiteY13" fmla="*/ 502920 h 880459"/>
              <a:gd name="connsiteX14" fmla="*/ 380612 w 687272"/>
              <a:gd name="connsiteY14" fmla="*/ 480060 h 880459"/>
              <a:gd name="connsiteX15" fmla="*/ 464432 w 687272"/>
              <a:gd name="connsiteY15" fmla="*/ 449580 h 880459"/>
              <a:gd name="connsiteX16" fmla="*/ 533012 w 687272"/>
              <a:gd name="connsiteY16" fmla="*/ 426720 h 880459"/>
              <a:gd name="connsiteX17" fmla="*/ 555872 w 687272"/>
              <a:gd name="connsiteY17" fmla="*/ 403860 h 880459"/>
              <a:gd name="connsiteX18" fmla="*/ 540632 w 687272"/>
              <a:gd name="connsiteY18" fmla="*/ 289560 h 880459"/>
              <a:gd name="connsiteX19" fmla="*/ 517772 w 687272"/>
              <a:gd name="connsiteY19" fmla="*/ 274320 h 880459"/>
              <a:gd name="connsiteX20" fmla="*/ 464432 w 687272"/>
              <a:gd name="connsiteY20" fmla="*/ 259080 h 880459"/>
              <a:gd name="connsiteX21" fmla="*/ 464432 w 687272"/>
              <a:gd name="connsiteY21" fmla="*/ 175260 h 880459"/>
              <a:gd name="connsiteX22" fmla="*/ 510152 w 687272"/>
              <a:gd name="connsiteY22" fmla="*/ 144780 h 880459"/>
              <a:gd name="connsiteX23" fmla="*/ 533012 w 687272"/>
              <a:gd name="connsiteY23" fmla="*/ 129540 h 880459"/>
              <a:gd name="connsiteX24" fmla="*/ 555872 w 687272"/>
              <a:gd name="connsiteY24" fmla="*/ 106680 h 880459"/>
              <a:gd name="connsiteX25" fmla="*/ 578732 w 687272"/>
              <a:gd name="connsiteY25" fmla="*/ 99060 h 880459"/>
              <a:gd name="connsiteX26" fmla="*/ 601592 w 687272"/>
              <a:gd name="connsiteY26" fmla="*/ 83820 h 880459"/>
              <a:gd name="connsiteX27" fmla="*/ 639692 w 687272"/>
              <a:gd name="connsiteY27" fmla="*/ 68580 h 880459"/>
              <a:gd name="connsiteX28" fmla="*/ 654932 w 687272"/>
              <a:gd name="connsiteY28" fmla="*/ 45720 h 880459"/>
              <a:gd name="connsiteX29" fmla="*/ 685412 w 687272"/>
              <a:gd name="connsiteY29" fmla="*/ 38100 h 880459"/>
              <a:gd name="connsiteX30" fmla="*/ 677792 w 687272"/>
              <a:gd name="connsiteY30" fmla="*/ 15240 h 880459"/>
              <a:gd name="connsiteX31" fmla="*/ 624452 w 687272"/>
              <a:gd name="connsiteY31" fmla="*/ 7620 h 880459"/>
              <a:gd name="connsiteX32" fmla="*/ 479672 w 687272"/>
              <a:gd name="connsiteY32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7272" h="880459">
                <a:moveTo>
                  <a:pt x="479672" y="0"/>
                </a:moveTo>
                <a:lnTo>
                  <a:pt x="479672" y="0"/>
                </a:lnTo>
                <a:cubicBezTo>
                  <a:pt x="322192" y="271780"/>
                  <a:pt x="154421" y="537852"/>
                  <a:pt x="7232" y="815340"/>
                </a:cubicBezTo>
                <a:cubicBezTo>
                  <a:pt x="-2364" y="833431"/>
                  <a:pt x="-4762" y="870416"/>
                  <a:pt x="14852" y="876300"/>
                </a:cubicBezTo>
                <a:cubicBezTo>
                  <a:pt x="61332" y="890244"/>
                  <a:pt x="111264" y="864982"/>
                  <a:pt x="159632" y="861060"/>
                </a:cubicBezTo>
                <a:cubicBezTo>
                  <a:pt x="205273" y="857359"/>
                  <a:pt x="251072" y="855980"/>
                  <a:pt x="296792" y="853440"/>
                </a:cubicBezTo>
                <a:cubicBezTo>
                  <a:pt x="277697" y="824797"/>
                  <a:pt x="278640" y="832498"/>
                  <a:pt x="273932" y="792480"/>
                </a:cubicBezTo>
                <a:cubicBezTo>
                  <a:pt x="270358" y="762104"/>
                  <a:pt x="283722" y="726187"/>
                  <a:pt x="266312" y="701040"/>
                </a:cubicBezTo>
                <a:cubicBezTo>
                  <a:pt x="254656" y="684203"/>
                  <a:pt x="225672" y="695960"/>
                  <a:pt x="205352" y="693420"/>
                </a:cubicBezTo>
                <a:cubicBezTo>
                  <a:pt x="220592" y="673100"/>
                  <a:pt x="233111" y="650421"/>
                  <a:pt x="251072" y="632460"/>
                </a:cubicBezTo>
                <a:cubicBezTo>
                  <a:pt x="258692" y="624840"/>
                  <a:pt x="267033" y="617879"/>
                  <a:pt x="273932" y="609600"/>
                </a:cubicBezTo>
                <a:cubicBezTo>
                  <a:pt x="326976" y="545947"/>
                  <a:pt x="245246" y="630666"/>
                  <a:pt x="312032" y="563880"/>
                </a:cubicBezTo>
                <a:cubicBezTo>
                  <a:pt x="314572" y="556260"/>
                  <a:pt x="315197" y="547703"/>
                  <a:pt x="319652" y="541020"/>
                </a:cubicBezTo>
                <a:cubicBezTo>
                  <a:pt x="331386" y="523419"/>
                  <a:pt x="348504" y="514165"/>
                  <a:pt x="365372" y="502920"/>
                </a:cubicBezTo>
                <a:cubicBezTo>
                  <a:pt x="370452" y="495300"/>
                  <a:pt x="374136" y="486536"/>
                  <a:pt x="380612" y="480060"/>
                </a:cubicBezTo>
                <a:cubicBezTo>
                  <a:pt x="402994" y="457678"/>
                  <a:pt x="435539" y="456803"/>
                  <a:pt x="464432" y="449580"/>
                </a:cubicBezTo>
                <a:cubicBezTo>
                  <a:pt x="508182" y="438643"/>
                  <a:pt x="485188" y="445849"/>
                  <a:pt x="533012" y="426720"/>
                </a:cubicBezTo>
                <a:cubicBezTo>
                  <a:pt x="540632" y="419100"/>
                  <a:pt x="555274" y="414620"/>
                  <a:pt x="555872" y="403860"/>
                </a:cubicBezTo>
                <a:cubicBezTo>
                  <a:pt x="558004" y="365482"/>
                  <a:pt x="551478" y="326435"/>
                  <a:pt x="540632" y="289560"/>
                </a:cubicBezTo>
                <a:cubicBezTo>
                  <a:pt x="538048" y="280774"/>
                  <a:pt x="525963" y="278416"/>
                  <a:pt x="517772" y="274320"/>
                </a:cubicBezTo>
                <a:cubicBezTo>
                  <a:pt x="506840" y="268854"/>
                  <a:pt x="474198" y="261521"/>
                  <a:pt x="464432" y="259080"/>
                </a:cubicBezTo>
                <a:cubicBezTo>
                  <a:pt x="454842" y="230311"/>
                  <a:pt x="444327" y="209725"/>
                  <a:pt x="464432" y="175260"/>
                </a:cubicBezTo>
                <a:cubicBezTo>
                  <a:pt x="473661" y="159439"/>
                  <a:pt x="494912" y="154940"/>
                  <a:pt x="510152" y="144780"/>
                </a:cubicBezTo>
                <a:cubicBezTo>
                  <a:pt x="517772" y="139700"/>
                  <a:pt x="526536" y="136016"/>
                  <a:pt x="533012" y="129540"/>
                </a:cubicBezTo>
                <a:cubicBezTo>
                  <a:pt x="540632" y="121920"/>
                  <a:pt x="546906" y="112658"/>
                  <a:pt x="555872" y="106680"/>
                </a:cubicBezTo>
                <a:cubicBezTo>
                  <a:pt x="562555" y="102225"/>
                  <a:pt x="571548" y="102652"/>
                  <a:pt x="578732" y="99060"/>
                </a:cubicBezTo>
                <a:cubicBezTo>
                  <a:pt x="586923" y="94964"/>
                  <a:pt x="593401" y="87916"/>
                  <a:pt x="601592" y="83820"/>
                </a:cubicBezTo>
                <a:cubicBezTo>
                  <a:pt x="613826" y="77703"/>
                  <a:pt x="626992" y="73660"/>
                  <a:pt x="639692" y="68580"/>
                </a:cubicBezTo>
                <a:cubicBezTo>
                  <a:pt x="644772" y="60960"/>
                  <a:pt x="647312" y="50800"/>
                  <a:pt x="654932" y="45720"/>
                </a:cubicBezTo>
                <a:cubicBezTo>
                  <a:pt x="663646" y="39911"/>
                  <a:pt x="679128" y="46478"/>
                  <a:pt x="685412" y="38100"/>
                </a:cubicBezTo>
                <a:cubicBezTo>
                  <a:pt x="690231" y="31674"/>
                  <a:pt x="684976" y="18832"/>
                  <a:pt x="677792" y="15240"/>
                </a:cubicBezTo>
                <a:cubicBezTo>
                  <a:pt x="661728" y="7208"/>
                  <a:pt x="642404" y="8181"/>
                  <a:pt x="624452" y="7620"/>
                </a:cubicBezTo>
                <a:cubicBezTo>
                  <a:pt x="560983" y="5637"/>
                  <a:pt x="503802" y="1270"/>
                  <a:pt x="47967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B35431-1691-45E4-B0F7-39E29640DA59}"/>
              </a:ext>
            </a:extLst>
          </p:cNvPr>
          <p:cNvSpPr/>
          <p:nvPr/>
        </p:nvSpPr>
        <p:spPr>
          <a:xfrm>
            <a:off x="6400800" y="2430780"/>
            <a:ext cx="550602" cy="388620"/>
          </a:xfrm>
          <a:custGeom>
            <a:avLst/>
            <a:gdLst>
              <a:gd name="connsiteX0" fmla="*/ 0 w 550602"/>
              <a:gd name="connsiteY0" fmla="*/ 388620 h 388620"/>
              <a:gd name="connsiteX1" fmla="*/ 0 w 550602"/>
              <a:gd name="connsiteY1" fmla="*/ 388620 h 388620"/>
              <a:gd name="connsiteX2" fmla="*/ 22860 w 550602"/>
              <a:gd name="connsiteY2" fmla="*/ 327660 h 388620"/>
              <a:gd name="connsiteX3" fmla="*/ 30480 w 550602"/>
              <a:gd name="connsiteY3" fmla="*/ 304800 h 388620"/>
              <a:gd name="connsiteX4" fmla="*/ 60960 w 550602"/>
              <a:gd name="connsiteY4" fmla="*/ 281940 h 388620"/>
              <a:gd name="connsiteX5" fmla="*/ 68580 w 550602"/>
              <a:gd name="connsiteY5" fmla="*/ 251460 h 388620"/>
              <a:gd name="connsiteX6" fmla="*/ 129540 w 550602"/>
              <a:gd name="connsiteY6" fmla="*/ 182880 h 388620"/>
              <a:gd name="connsiteX7" fmla="*/ 152400 w 550602"/>
              <a:gd name="connsiteY7" fmla="*/ 160020 h 388620"/>
              <a:gd name="connsiteX8" fmla="*/ 213360 w 550602"/>
              <a:gd name="connsiteY8" fmla="*/ 152400 h 388620"/>
              <a:gd name="connsiteX9" fmla="*/ 320040 w 550602"/>
              <a:gd name="connsiteY9" fmla="*/ 160020 h 388620"/>
              <a:gd name="connsiteX10" fmla="*/ 342900 w 550602"/>
              <a:gd name="connsiteY10" fmla="*/ 167640 h 388620"/>
              <a:gd name="connsiteX11" fmla="*/ 388620 w 550602"/>
              <a:gd name="connsiteY11" fmla="*/ 152400 h 388620"/>
              <a:gd name="connsiteX12" fmla="*/ 441960 w 550602"/>
              <a:gd name="connsiteY12" fmla="*/ 91440 h 388620"/>
              <a:gd name="connsiteX13" fmla="*/ 472440 w 550602"/>
              <a:gd name="connsiteY13" fmla="*/ 68580 h 388620"/>
              <a:gd name="connsiteX14" fmla="*/ 502920 w 550602"/>
              <a:gd name="connsiteY14" fmla="*/ 22860 h 388620"/>
              <a:gd name="connsiteX15" fmla="*/ 518160 w 550602"/>
              <a:gd name="connsiteY15" fmla="*/ 0 h 388620"/>
              <a:gd name="connsiteX16" fmla="*/ 525780 w 550602"/>
              <a:gd name="connsiteY16" fmla="*/ 251460 h 388620"/>
              <a:gd name="connsiteX17" fmla="*/ 487680 w 550602"/>
              <a:gd name="connsiteY17" fmla="*/ 304800 h 388620"/>
              <a:gd name="connsiteX18" fmla="*/ 388620 w 550602"/>
              <a:gd name="connsiteY18" fmla="*/ 297180 h 388620"/>
              <a:gd name="connsiteX19" fmla="*/ 342900 w 550602"/>
              <a:gd name="connsiteY19" fmla="*/ 251460 h 388620"/>
              <a:gd name="connsiteX20" fmla="*/ 312420 w 550602"/>
              <a:gd name="connsiteY20" fmla="*/ 243840 h 388620"/>
              <a:gd name="connsiteX21" fmla="*/ 160020 w 550602"/>
              <a:gd name="connsiteY21" fmla="*/ 259080 h 388620"/>
              <a:gd name="connsiteX22" fmla="*/ 137160 w 550602"/>
              <a:gd name="connsiteY22" fmla="*/ 274320 h 388620"/>
              <a:gd name="connsiteX23" fmla="*/ 114300 w 550602"/>
              <a:gd name="connsiteY23" fmla="*/ 297180 h 388620"/>
              <a:gd name="connsiteX24" fmla="*/ 91440 w 550602"/>
              <a:gd name="connsiteY24" fmla="*/ 312420 h 388620"/>
              <a:gd name="connsiteX25" fmla="*/ 68580 w 550602"/>
              <a:gd name="connsiteY25" fmla="*/ 335280 h 388620"/>
              <a:gd name="connsiteX26" fmla="*/ 0 w 550602"/>
              <a:gd name="connsiteY26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0602" h="388620">
                <a:moveTo>
                  <a:pt x="0" y="388620"/>
                </a:moveTo>
                <a:lnTo>
                  <a:pt x="0" y="388620"/>
                </a:lnTo>
                <a:cubicBezTo>
                  <a:pt x="7620" y="368300"/>
                  <a:pt x="15444" y="348055"/>
                  <a:pt x="22860" y="327660"/>
                </a:cubicBezTo>
                <a:cubicBezTo>
                  <a:pt x="25605" y="320111"/>
                  <a:pt x="25338" y="310970"/>
                  <a:pt x="30480" y="304800"/>
                </a:cubicBezTo>
                <a:cubicBezTo>
                  <a:pt x="38610" y="295044"/>
                  <a:pt x="50800" y="289560"/>
                  <a:pt x="60960" y="281940"/>
                </a:cubicBezTo>
                <a:cubicBezTo>
                  <a:pt x="63500" y="271780"/>
                  <a:pt x="64455" y="261086"/>
                  <a:pt x="68580" y="251460"/>
                </a:cubicBezTo>
                <a:cubicBezTo>
                  <a:pt x="78778" y="227664"/>
                  <a:pt x="117345" y="195075"/>
                  <a:pt x="129540" y="182880"/>
                </a:cubicBezTo>
                <a:cubicBezTo>
                  <a:pt x="137160" y="175260"/>
                  <a:pt x="141707" y="161357"/>
                  <a:pt x="152400" y="160020"/>
                </a:cubicBezTo>
                <a:lnTo>
                  <a:pt x="213360" y="152400"/>
                </a:lnTo>
                <a:cubicBezTo>
                  <a:pt x="248920" y="154940"/>
                  <a:pt x="284634" y="155855"/>
                  <a:pt x="320040" y="160020"/>
                </a:cubicBezTo>
                <a:cubicBezTo>
                  <a:pt x="328017" y="160958"/>
                  <a:pt x="334917" y="168527"/>
                  <a:pt x="342900" y="167640"/>
                </a:cubicBezTo>
                <a:cubicBezTo>
                  <a:pt x="358866" y="165866"/>
                  <a:pt x="373380" y="157480"/>
                  <a:pt x="388620" y="152400"/>
                </a:cubicBezTo>
                <a:cubicBezTo>
                  <a:pt x="410589" y="123108"/>
                  <a:pt x="413262" y="116551"/>
                  <a:pt x="441960" y="91440"/>
                </a:cubicBezTo>
                <a:cubicBezTo>
                  <a:pt x="451518" y="83077"/>
                  <a:pt x="464003" y="78072"/>
                  <a:pt x="472440" y="68580"/>
                </a:cubicBezTo>
                <a:cubicBezTo>
                  <a:pt x="484609" y="54890"/>
                  <a:pt x="492760" y="38100"/>
                  <a:pt x="502920" y="22860"/>
                </a:cubicBezTo>
                <a:lnTo>
                  <a:pt x="518160" y="0"/>
                </a:lnTo>
                <a:cubicBezTo>
                  <a:pt x="574422" y="84394"/>
                  <a:pt x="544272" y="29557"/>
                  <a:pt x="525780" y="251460"/>
                </a:cubicBezTo>
                <a:cubicBezTo>
                  <a:pt x="521716" y="300228"/>
                  <a:pt x="518922" y="294386"/>
                  <a:pt x="487680" y="304800"/>
                </a:cubicBezTo>
                <a:cubicBezTo>
                  <a:pt x="454660" y="302260"/>
                  <a:pt x="421170" y="303283"/>
                  <a:pt x="388620" y="297180"/>
                </a:cubicBezTo>
                <a:cubicBezTo>
                  <a:pt x="361570" y="292108"/>
                  <a:pt x="362411" y="265397"/>
                  <a:pt x="342900" y="251460"/>
                </a:cubicBezTo>
                <a:cubicBezTo>
                  <a:pt x="334378" y="245373"/>
                  <a:pt x="322580" y="246380"/>
                  <a:pt x="312420" y="243840"/>
                </a:cubicBezTo>
                <a:cubicBezTo>
                  <a:pt x="261620" y="248920"/>
                  <a:pt x="210318" y="250332"/>
                  <a:pt x="160020" y="259080"/>
                </a:cubicBezTo>
                <a:cubicBezTo>
                  <a:pt x="150997" y="260649"/>
                  <a:pt x="144195" y="268457"/>
                  <a:pt x="137160" y="274320"/>
                </a:cubicBezTo>
                <a:cubicBezTo>
                  <a:pt x="128881" y="281219"/>
                  <a:pt x="122579" y="290281"/>
                  <a:pt x="114300" y="297180"/>
                </a:cubicBezTo>
                <a:cubicBezTo>
                  <a:pt x="107265" y="303043"/>
                  <a:pt x="98475" y="306557"/>
                  <a:pt x="91440" y="312420"/>
                </a:cubicBezTo>
                <a:cubicBezTo>
                  <a:pt x="83161" y="319319"/>
                  <a:pt x="77936" y="329933"/>
                  <a:pt x="68580" y="335280"/>
                </a:cubicBezTo>
                <a:cubicBezTo>
                  <a:pt x="49855" y="345980"/>
                  <a:pt x="11430" y="379730"/>
                  <a:pt x="0" y="38862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D6CC6-79CC-4E8C-B8C5-00A23A85905B}"/>
                  </a:ext>
                </a:extLst>
              </p:cNvPr>
              <p:cNvSpPr txBox="1"/>
              <p:nvPr/>
            </p:nvSpPr>
            <p:spPr>
              <a:xfrm>
                <a:off x="1030363" y="3685246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D6CC6-79CC-4E8C-B8C5-00A23A85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63" y="3685246"/>
                <a:ext cx="1796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C946B-2117-4A3C-AFC8-9B6CD8DAA2C4}"/>
                  </a:ext>
                </a:extLst>
              </p:cNvPr>
              <p:cNvSpPr txBox="1"/>
              <p:nvPr/>
            </p:nvSpPr>
            <p:spPr>
              <a:xfrm>
                <a:off x="5502599" y="3720877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C946B-2117-4A3C-AFC8-9B6CD8DA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99" y="3720877"/>
                <a:ext cx="1796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790E9-F8F1-483C-B350-863FFBDA9836}"/>
                  </a:ext>
                </a:extLst>
              </p:cNvPr>
              <p:cNvSpPr txBox="1"/>
              <p:nvPr/>
            </p:nvSpPr>
            <p:spPr>
              <a:xfrm>
                <a:off x="357304" y="525586"/>
                <a:ext cx="101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790E9-F8F1-483C-B350-863FFBDA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4" y="525586"/>
                <a:ext cx="10117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F43C7-DA49-4F15-9EBE-99EC909653A2}"/>
                  </a:ext>
                </a:extLst>
              </p:cNvPr>
              <p:cNvSpPr txBox="1"/>
              <p:nvPr/>
            </p:nvSpPr>
            <p:spPr>
              <a:xfrm>
                <a:off x="4667050" y="534431"/>
                <a:ext cx="101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F43C7-DA49-4F15-9EBE-99EC9096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50" y="534431"/>
                <a:ext cx="1011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E219C5-0D70-4B07-AD4B-72A331BE7A76}"/>
              </a:ext>
            </a:extLst>
          </p:cNvPr>
          <p:cNvSpPr/>
          <p:nvPr/>
        </p:nvSpPr>
        <p:spPr>
          <a:xfrm>
            <a:off x="533400" y="4191000"/>
            <a:ext cx="144780" cy="1447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62C19-BA04-4D49-9F92-3B5F86CA17F7}"/>
                  </a:ext>
                </a:extLst>
              </p:cNvPr>
              <p:cNvSpPr txBox="1"/>
              <p:nvPr/>
            </p:nvSpPr>
            <p:spPr>
              <a:xfrm>
                <a:off x="409995" y="4068463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62C19-BA04-4D49-9F92-3B5F86CA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5" y="4068463"/>
                <a:ext cx="179640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8FF92-5F2C-4BCC-B325-156C0837E299}"/>
                  </a:ext>
                </a:extLst>
              </p:cNvPr>
              <p:cNvSpPr txBox="1"/>
              <p:nvPr/>
            </p:nvSpPr>
            <p:spPr>
              <a:xfrm>
                <a:off x="409995" y="4451680"/>
                <a:ext cx="1796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98FF92-5F2C-4BCC-B325-156C0837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5" y="4451680"/>
                <a:ext cx="179640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EE6D751-D7D8-4083-BBD6-C0528A9DF368}"/>
              </a:ext>
            </a:extLst>
          </p:cNvPr>
          <p:cNvSpPr/>
          <p:nvPr/>
        </p:nvSpPr>
        <p:spPr>
          <a:xfrm>
            <a:off x="533400" y="4565413"/>
            <a:ext cx="144780" cy="14478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1F052C-A506-424A-AD8E-98406861032E}"/>
              </a:ext>
            </a:extLst>
          </p:cNvPr>
          <p:cNvSpPr/>
          <p:nvPr/>
        </p:nvSpPr>
        <p:spPr>
          <a:xfrm rot="8841699">
            <a:off x="2802167" y="3672473"/>
            <a:ext cx="636092" cy="369332"/>
          </a:xfrm>
          <a:prstGeom prst="rightArrow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BAC950F-CD89-4A43-9E39-153DB0D327A5}"/>
              </a:ext>
            </a:extLst>
          </p:cNvPr>
          <p:cNvSpPr/>
          <p:nvPr/>
        </p:nvSpPr>
        <p:spPr>
          <a:xfrm>
            <a:off x="2417244" y="1186978"/>
            <a:ext cx="632460" cy="662940"/>
          </a:xfrm>
          <a:custGeom>
            <a:avLst/>
            <a:gdLst>
              <a:gd name="connsiteX0" fmla="*/ 594360 w 632460"/>
              <a:gd name="connsiteY0" fmla="*/ 0 h 662940"/>
              <a:gd name="connsiteX1" fmla="*/ 594360 w 632460"/>
              <a:gd name="connsiteY1" fmla="*/ 0 h 662940"/>
              <a:gd name="connsiteX2" fmla="*/ 106680 w 632460"/>
              <a:gd name="connsiteY2" fmla="*/ 419100 h 662940"/>
              <a:gd name="connsiteX3" fmla="*/ 99060 w 632460"/>
              <a:gd name="connsiteY3" fmla="*/ 441960 h 662940"/>
              <a:gd name="connsiteX4" fmla="*/ 83820 w 632460"/>
              <a:gd name="connsiteY4" fmla="*/ 495300 h 662940"/>
              <a:gd name="connsiteX5" fmla="*/ 60960 w 632460"/>
              <a:gd name="connsiteY5" fmla="*/ 510540 h 662940"/>
              <a:gd name="connsiteX6" fmla="*/ 53340 w 632460"/>
              <a:gd name="connsiteY6" fmla="*/ 533400 h 662940"/>
              <a:gd name="connsiteX7" fmla="*/ 15240 w 632460"/>
              <a:gd name="connsiteY7" fmla="*/ 579120 h 662940"/>
              <a:gd name="connsiteX8" fmla="*/ 0 w 632460"/>
              <a:gd name="connsiteY8" fmla="*/ 601980 h 662940"/>
              <a:gd name="connsiteX9" fmla="*/ 53340 w 632460"/>
              <a:gd name="connsiteY9" fmla="*/ 609600 h 662940"/>
              <a:gd name="connsiteX10" fmla="*/ 99060 w 632460"/>
              <a:gd name="connsiteY10" fmla="*/ 617220 h 662940"/>
              <a:gd name="connsiteX11" fmla="*/ 106680 w 632460"/>
              <a:gd name="connsiteY11" fmla="*/ 640080 h 662940"/>
              <a:gd name="connsiteX12" fmla="*/ 175260 w 632460"/>
              <a:gd name="connsiteY12" fmla="*/ 662940 h 662940"/>
              <a:gd name="connsiteX13" fmla="*/ 266700 w 632460"/>
              <a:gd name="connsiteY13" fmla="*/ 655320 h 662940"/>
              <a:gd name="connsiteX14" fmla="*/ 281940 w 632460"/>
              <a:gd name="connsiteY14" fmla="*/ 632460 h 662940"/>
              <a:gd name="connsiteX15" fmla="*/ 320040 w 632460"/>
              <a:gd name="connsiteY15" fmla="*/ 609600 h 662940"/>
              <a:gd name="connsiteX16" fmla="*/ 365760 w 632460"/>
              <a:gd name="connsiteY16" fmla="*/ 556260 h 662940"/>
              <a:gd name="connsiteX17" fmla="*/ 388620 w 632460"/>
              <a:gd name="connsiteY17" fmla="*/ 541020 h 662940"/>
              <a:gd name="connsiteX18" fmla="*/ 396240 w 632460"/>
              <a:gd name="connsiteY18" fmla="*/ 518160 h 662940"/>
              <a:gd name="connsiteX19" fmla="*/ 388620 w 632460"/>
              <a:gd name="connsiteY19" fmla="*/ 472440 h 662940"/>
              <a:gd name="connsiteX20" fmla="*/ 335280 w 632460"/>
              <a:gd name="connsiteY20" fmla="*/ 441960 h 662940"/>
              <a:gd name="connsiteX21" fmla="*/ 304800 w 632460"/>
              <a:gd name="connsiteY21" fmla="*/ 426720 h 662940"/>
              <a:gd name="connsiteX22" fmla="*/ 228600 w 632460"/>
              <a:gd name="connsiteY22" fmla="*/ 434340 h 662940"/>
              <a:gd name="connsiteX23" fmla="*/ 236220 w 632460"/>
              <a:gd name="connsiteY23" fmla="*/ 457200 h 662940"/>
              <a:gd name="connsiteX24" fmla="*/ 274320 w 632460"/>
              <a:gd name="connsiteY24" fmla="*/ 449580 h 662940"/>
              <a:gd name="connsiteX25" fmla="*/ 312420 w 632460"/>
              <a:gd name="connsiteY25" fmla="*/ 411480 h 662940"/>
              <a:gd name="connsiteX26" fmla="*/ 335280 w 632460"/>
              <a:gd name="connsiteY26" fmla="*/ 388620 h 662940"/>
              <a:gd name="connsiteX27" fmla="*/ 350520 w 632460"/>
              <a:gd name="connsiteY27" fmla="*/ 365760 h 662940"/>
              <a:gd name="connsiteX28" fmla="*/ 381000 w 632460"/>
              <a:gd name="connsiteY28" fmla="*/ 350520 h 662940"/>
              <a:gd name="connsiteX29" fmla="*/ 449580 w 632460"/>
              <a:gd name="connsiteY29" fmla="*/ 327660 h 662940"/>
              <a:gd name="connsiteX30" fmla="*/ 495300 w 632460"/>
              <a:gd name="connsiteY30" fmla="*/ 289560 h 662940"/>
              <a:gd name="connsiteX31" fmla="*/ 518160 w 632460"/>
              <a:gd name="connsiteY31" fmla="*/ 281940 h 662940"/>
              <a:gd name="connsiteX32" fmla="*/ 563880 w 632460"/>
              <a:gd name="connsiteY32" fmla="*/ 236220 h 662940"/>
              <a:gd name="connsiteX33" fmla="*/ 586740 w 632460"/>
              <a:gd name="connsiteY33" fmla="*/ 213360 h 662940"/>
              <a:gd name="connsiteX34" fmla="*/ 624840 w 632460"/>
              <a:gd name="connsiteY34" fmla="*/ 160020 h 662940"/>
              <a:gd name="connsiteX35" fmla="*/ 632460 w 632460"/>
              <a:gd name="connsiteY35" fmla="*/ 137160 h 662940"/>
              <a:gd name="connsiteX36" fmla="*/ 624840 w 632460"/>
              <a:gd name="connsiteY36" fmla="*/ 76200 h 662940"/>
              <a:gd name="connsiteX37" fmla="*/ 586740 w 632460"/>
              <a:gd name="connsiteY37" fmla="*/ 30480 h 662940"/>
              <a:gd name="connsiteX38" fmla="*/ 594360 w 632460"/>
              <a:gd name="connsiteY38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2460" h="662940">
                <a:moveTo>
                  <a:pt x="594360" y="0"/>
                </a:moveTo>
                <a:lnTo>
                  <a:pt x="594360" y="0"/>
                </a:lnTo>
                <a:cubicBezTo>
                  <a:pt x="431800" y="139700"/>
                  <a:pt x="266608" y="276395"/>
                  <a:pt x="106680" y="419100"/>
                </a:cubicBezTo>
                <a:cubicBezTo>
                  <a:pt x="100687" y="424448"/>
                  <a:pt x="101267" y="434237"/>
                  <a:pt x="99060" y="441960"/>
                </a:cubicBezTo>
                <a:cubicBezTo>
                  <a:pt x="98452" y="444090"/>
                  <a:pt x="87880" y="490225"/>
                  <a:pt x="83820" y="495300"/>
                </a:cubicBezTo>
                <a:cubicBezTo>
                  <a:pt x="78099" y="502451"/>
                  <a:pt x="68580" y="505460"/>
                  <a:pt x="60960" y="510540"/>
                </a:cubicBezTo>
                <a:cubicBezTo>
                  <a:pt x="58420" y="518160"/>
                  <a:pt x="56932" y="526216"/>
                  <a:pt x="53340" y="533400"/>
                </a:cubicBezTo>
                <a:cubicBezTo>
                  <a:pt x="39151" y="561779"/>
                  <a:pt x="36306" y="553841"/>
                  <a:pt x="15240" y="579120"/>
                </a:cubicBezTo>
                <a:cubicBezTo>
                  <a:pt x="9377" y="586155"/>
                  <a:pt x="5080" y="594360"/>
                  <a:pt x="0" y="601980"/>
                </a:cubicBezTo>
                <a:cubicBezTo>
                  <a:pt x="44483" y="631635"/>
                  <a:pt x="-786" y="609600"/>
                  <a:pt x="53340" y="609600"/>
                </a:cubicBezTo>
                <a:cubicBezTo>
                  <a:pt x="68790" y="609600"/>
                  <a:pt x="83820" y="614680"/>
                  <a:pt x="99060" y="617220"/>
                </a:cubicBezTo>
                <a:cubicBezTo>
                  <a:pt x="101600" y="624840"/>
                  <a:pt x="101000" y="634400"/>
                  <a:pt x="106680" y="640080"/>
                </a:cubicBezTo>
                <a:cubicBezTo>
                  <a:pt x="122454" y="655854"/>
                  <a:pt x="155997" y="659087"/>
                  <a:pt x="175260" y="662940"/>
                </a:cubicBezTo>
                <a:cubicBezTo>
                  <a:pt x="205740" y="660400"/>
                  <a:pt x="237291" y="663723"/>
                  <a:pt x="266700" y="655320"/>
                </a:cubicBezTo>
                <a:cubicBezTo>
                  <a:pt x="275506" y="652804"/>
                  <a:pt x="274987" y="638420"/>
                  <a:pt x="281940" y="632460"/>
                </a:cubicBezTo>
                <a:cubicBezTo>
                  <a:pt x="293185" y="622821"/>
                  <a:pt x="307340" y="617220"/>
                  <a:pt x="320040" y="609600"/>
                </a:cubicBezTo>
                <a:cubicBezTo>
                  <a:pt x="336858" y="587176"/>
                  <a:pt x="344533" y="573949"/>
                  <a:pt x="365760" y="556260"/>
                </a:cubicBezTo>
                <a:cubicBezTo>
                  <a:pt x="372795" y="550397"/>
                  <a:pt x="381000" y="546100"/>
                  <a:pt x="388620" y="541020"/>
                </a:cubicBezTo>
                <a:cubicBezTo>
                  <a:pt x="391160" y="533400"/>
                  <a:pt x="396240" y="526192"/>
                  <a:pt x="396240" y="518160"/>
                </a:cubicBezTo>
                <a:cubicBezTo>
                  <a:pt x="396240" y="502710"/>
                  <a:pt x="396123" y="485946"/>
                  <a:pt x="388620" y="472440"/>
                </a:cubicBezTo>
                <a:cubicBezTo>
                  <a:pt x="376137" y="449971"/>
                  <a:pt x="354742" y="450301"/>
                  <a:pt x="335280" y="441960"/>
                </a:cubicBezTo>
                <a:cubicBezTo>
                  <a:pt x="324839" y="437485"/>
                  <a:pt x="314960" y="431800"/>
                  <a:pt x="304800" y="426720"/>
                </a:cubicBezTo>
                <a:cubicBezTo>
                  <a:pt x="279400" y="429260"/>
                  <a:pt x="251927" y="423973"/>
                  <a:pt x="228600" y="434340"/>
                </a:cubicBezTo>
                <a:cubicBezTo>
                  <a:pt x="221260" y="437602"/>
                  <a:pt x="228600" y="454660"/>
                  <a:pt x="236220" y="457200"/>
                </a:cubicBezTo>
                <a:cubicBezTo>
                  <a:pt x="248507" y="461296"/>
                  <a:pt x="261620" y="452120"/>
                  <a:pt x="274320" y="449580"/>
                </a:cubicBezTo>
                <a:cubicBezTo>
                  <a:pt x="302260" y="407670"/>
                  <a:pt x="274320" y="443230"/>
                  <a:pt x="312420" y="411480"/>
                </a:cubicBezTo>
                <a:cubicBezTo>
                  <a:pt x="320699" y="404581"/>
                  <a:pt x="328381" y="396899"/>
                  <a:pt x="335280" y="388620"/>
                </a:cubicBezTo>
                <a:cubicBezTo>
                  <a:pt x="341143" y="381585"/>
                  <a:pt x="343485" y="371623"/>
                  <a:pt x="350520" y="365760"/>
                </a:cubicBezTo>
                <a:cubicBezTo>
                  <a:pt x="359246" y="358488"/>
                  <a:pt x="371137" y="356156"/>
                  <a:pt x="381000" y="350520"/>
                </a:cubicBezTo>
                <a:cubicBezTo>
                  <a:pt x="425119" y="325309"/>
                  <a:pt x="380649" y="339148"/>
                  <a:pt x="449580" y="327660"/>
                </a:cubicBezTo>
                <a:cubicBezTo>
                  <a:pt x="466432" y="310808"/>
                  <a:pt x="474082" y="300169"/>
                  <a:pt x="495300" y="289560"/>
                </a:cubicBezTo>
                <a:cubicBezTo>
                  <a:pt x="502484" y="285968"/>
                  <a:pt x="510540" y="284480"/>
                  <a:pt x="518160" y="281940"/>
                </a:cubicBezTo>
                <a:lnTo>
                  <a:pt x="563880" y="236220"/>
                </a:lnTo>
                <a:cubicBezTo>
                  <a:pt x="571500" y="228600"/>
                  <a:pt x="581921" y="222999"/>
                  <a:pt x="586740" y="213360"/>
                </a:cubicBezTo>
                <a:cubicBezTo>
                  <a:pt x="606799" y="173241"/>
                  <a:pt x="593948" y="190912"/>
                  <a:pt x="624840" y="160020"/>
                </a:cubicBezTo>
                <a:cubicBezTo>
                  <a:pt x="627380" y="152400"/>
                  <a:pt x="632460" y="145192"/>
                  <a:pt x="632460" y="137160"/>
                </a:cubicBezTo>
                <a:cubicBezTo>
                  <a:pt x="632460" y="116682"/>
                  <a:pt x="630228" y="95957"/>
                  <a:pt x="624840" y="76200"/>
                </a:cubicBezTo>
                <a:cubicBezTo>
                  <a:pt x="620066" y="58696"/>
                  <a:pt x="596727" y="42963"/>
                  <a:pt x="586740" y="30480"/>
                </a:cubicBezTo>
                <a:cubicBezTo>
                  <a:pt x="583192" y="26045"/>
                  <a:pt x="593090" y="5080"/>
                  <a:pt x="594360" y="0"/>
                </a:cubicBezTo>
                <a:close/>
              </a:path>
            </a:pathLst>
          </a:custGeom>
          <a:pattFill prst="pct30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C68A90-8A0C-498D-845F-8B82CBA1C279}"/>
              </a:ext>
            </a:extLst>
          </p:cNvPr>
          <p:cNvSpPr/>
          <p:nvPr/>
        </p:nvSpPr>
        <p:spPr>
          <a:xfrm>
            <a:off x="474089" y="1619551"/>
            <a:ext cx="1118926" cy="529501"/>
          </a:xfrm>
          <a:custGeom>
            <a:avLst/>
            <a:gdLst>
              <a:gd name="connsiteX0" fmla="*/ 125081 w 1118926"/>
              <a:gd name="connsiteY0" fmla="*/ 13677 h 529501"/>
              <a:gd name="connsiteX1" fmla="*/ 125081 w 1118926"/>
              <a:gd name="connsiteY1" fmla="*/ 13677 h 529501"/>
              <a:gd name="connsiteX2" fmla="*/ 620381 w 1118926"/>
              <a:gd name="connsiteY2" fmla="*/ 13677 h 529501"/>
              <a:gd name="connsiteX3" fmla="*/ 650861 w 1118926"/>
              <a:gd name="connsiteY3" fmla="*/ 36537 h 529501"/>
              <a:gd name="connsiteX4" fmla="*/ 696581 w 1118926"/>
              <a:gd name="connsiteY4" fmla="*/ 74637 h 529501"/>
              <a:gd name="connsiteX5" fmla="*/ 727061 w 1118926"/>
              <a:gd name="connsiteY5" fmla="*/ 120357 h 529501"/>
              <a:gd name="connsiteX6" fmla="*/ 719441 w 1118926"/>
              <a:gd name="connsiteY6" fmla="*/ 188937 h 529501"/>
              <a:gd name="connsiteX7" fmla="*/ 688961 w 1118926"/>
              <a:gd name="connsiteY7" fmla="*/ 234657 h 529501"/>
              <a:gd name="connsiteX8" fmla="*/ 696581 w 1118926"/>
              <a:gd name="connsiteY8" fmla="*/ 371817 h 529501"/>
              <a:gd name="connsiteX9" fmla="*/ 704201 w 1118926"/>
              <a:gd name="connsiteY9" fmla="*/ 394677 h 529501"/>
              <a:gd name="connsiteX10" fmla="*/ 727061 w 1118926"/>
              <a:gd name="connsiteY10" fmla="*/ 417537 h 529501"/>
              <a:gd name="connsiteX11" fmla="*/ 757541 w 1118926"/>
              <a:gd name="connsiteY11" fmla="*/ 463257 h 529501"/>
              <a:gd name="connsiteX12" fmla="*/ 795641 w 1118926"/>
              <a:gd name="connsiteY12" fmla="*/ 470877 h 529501"/>
              <a:gd name="connsiteX13" fmla="*/ 932801 w 1118926"/>
              <a:gd name="connsiteY13" fmla="*/ 448017 h 529501"/>
              <a:gd name="connsiteX14" fmla="*/ 1001381 w 1118926"/>
              <a:gd name="connsiteY14" fmla="*/ 394677 h 529501"/>
              <a:gd name="connsiteX15" fmla="*/ 1062341 w 1118926"/>
              <a:gd name="connsiteY15" fmla="*/ 348957 h 529501"/>
              <a:gd name="connsiteX16" fmla="*/ 1092821 w 1118926"/>
              <a:gd name="connsiteY16" fmla="*/ 356577 h 529501"/>
              <a:gd name="connsiteX17" fmla="*/ 1115681 w 1118926"/>
              <a:gd name="connsiteY17" fmla="*/ 409917 h 529501"/>
              <a:gd name="connsiteX18" fmla="*/ 1100441 w 1118926"/>
              <a:gd name="connsiteY18" fmla="*/ 524217 h 529501"/>
              <a:gd name="connsiteX19" fmla="*/ 871841 w 1118926"/>
              <a:gd name="connsiteY19" fmla="*/ 508977 h 529501"/>
              <a:gd name="connsiteX20" fmla="*/ 772781 w 1118926"/>
              <a:gd name="connsiteY20" fmla="*/ 478497 h 529501"/>
              <a:gd name="connsiteX21" fmla="*/ 658481 w 1118926"/>
              <a:gd name="connsiteY21" fmla="*/ 486117 h 529501"/>
              <a:gd name="connsiteX22" fmla="*/ 635621 w 1118926"/>
              <a:gd name="connsiteY22" fmla="*/ 501357 h 529501"/>
              <a:gd name="connsiteX23" fmla="*/ 574661 w 1118926"/>
              <a:gd name="connsiteY23" fmla="*/ 493737 h 529501"/>
              <a:gd name="connsiteX24" fmla="*/ 559421 w 1118926"/>
              <a:gd name="connsiteY24" fmla="*/ 470877 h 529501"/>
              <a:gd name="connsiteX25" fmla="*/ 551801 w 1118926"/>
              <a:gd name="connsiteY25" fmla="*/ 448017 h 529501"/>
              <a:gd name="connsiteX26" fmla="*/ 574661 w 1118926"/>
              <a:gd name="connsiteY26" fmla="*/ 265137 h 529501"/>
              <a:gd name="connsiteX27" fmla="*/ 605141 w 1118926"/>
              <a:gd name="connsiteY27" fmla="*/ 242277 h 529501"/>
              <a:gd name="connsiteX28" fmla="*/ 635621 w 1118926"/>
              <a:gd name="connsiteY28" fmla="*/ 234657 h 529501"/>
              <a:gd name="connsiteX29" fmla="*/ 628001 w 1118926"/>
              <a:gd name="connsiteY29" fmla="*/ 105117 h 529501"/>
              <a:gd name="connsiteX30" fmla="*/ 582281 w 1118926"/>
              <a:gd name="connsiteY30" fmla="*/ 112737 h 529501"/>
              <a:gd name="connsiteX31" fmla="*/ 536561 w 1118926"/>
              <a:gd name="connsiteY31" fmla="*/ 127977 h 529501"/>
              <a:gd name="connsiteX32" fmla="*/ 521321 w 1118926"/>
              <a:gd name="connsiteY32" fmla="*/ 150837 h 529501"/>
              <a:gd name="connsiteX33" fmla="*/ 490841 w 1118926"/>
              <a:gd name="connsiteY33" fmla="*/ 158457 h 529501"/>
              <a:gd name="connsiteX34" fmla="*/ 467981 w 1118926"/>
              <a:gd name="connsiteY34" fmla="*/ 166077 h 529501"/>
              <a:gd name="connsiteX35" fmla="*/ 445121 w 1118926"/>
              <a:gd name="connsiteY35" fmla="*/ 181317 h 529501"/>
              <a:gd name="connsiteX36" fmla="*/ 353681 w 1118926"/>
              <a:gd name="connsiteY36" fmla="*/ 188937 h 529501"/>
              <a:gd name="connsiteX37" fmla="*/ 292721 w 1118926"/>
              <a:gd name="connsiteY37" fmla="*/ 181317 h 529501"/>
              <a:gd name="connsiteX38" fmla="*/ 269861 w 1118926"/>
              <a:gd name="connsiteY38" fmla="*/ 166077 h 529501"/>
              <a:gd name="connsiteX39" fmla="*/ 247001 w 1118926"/>
              <a:gd name="connsiteY39" fmla="*/ 158457 h 529501"/>
              <a:gd name="connsiteX40" fmla="*/ 239381 w 1118926"/>
              <a:gd name="connsiteY40" fmla="*/ 135597 h 529501"/>
              <a:gd name="connsiteX41" fmla="*/ 231761 w 1118926"/>
              <a:gd name="connsiteY41" fmla="*/ 74637 h 529501"/>
              <a:gd name="connsiteX42" fmla="*/ 186041 w 1118926"/>
              <a:gd name="connsiteY42" fmla="*/ 120357 h 529501"/>
              <a:gd name="connsiteX43" fmla="*/ 117461 w 1118926"/>
              <a:gd name="connsiteY43" fmla="*/ 196557 h 529501"/>
              <a:gd name="connsiteX44" fmla="*/ 94601 w 1118926"/>
              <a:gd name="connsiteY44" fmla="*/ 211797 h 529501"/>
              <a:gd name="connsiteX45" fmla="*/ 48881 w 1118926"/>
              <a:gd name="connsiteY45" fmla="*/ 257517 h 529501"/>
              <a:gd name="connsiteX46" fmla="*/ 33641 w 1118926"/>
              <a:gd name="connsiteY46" fmla="*/ 280377 h 529501"/>
              <a:gd name="connsiteX47" fmla="*/ 10781 w 1118926"/>
              <a:gd name="connsiteY47" fmla="*/ 295617 h 529501"/>
              <a:gd name="connsiteX48" fmla="*/ 18401 w 1118926"/>
              <a:gd name="connsiteY48" fmla="*/ 196557 h 529501"/>
              <a:gd name="connsiteX49" fmla="*/ 41261 w 1118926"/>
              <a:gd name="connsiteY49" fmla="*/ 188937 h 529501"/>
              <a:gd name="connsiteX50" fmla="*/ 71741 w 1118926"/>
              <a:gd name="connsiteY50" fmla="*/ 173697 h 529501"/>
              <a:gd name="connsiteX51" fmla="*/ 86981 w 1118926"/>
              <a:gd name="connsiteY51" fmla="*/ 150837 h 529501"/>
              <a:gd name="connsiteX52" fmla="*/ 94601 w 1118926"/>
              <a:gd name="connsiteY52" fmla="*/ 127977 h 529501"/>
              <a:gd name="connsiteX53" fmla="*/ 109841 w 1118926"/>
              <a:gd name="connsiteY53" fmla="*/ 89877 h 529501"/>
              <a:gd name="connsiteX54" fmla="*/ 140321 w 1118926"/>
              <a:gd name="connsiteY54" fmla="*/ 44157 h 529501"/>
              <a:gd name="connsiteX55" fmla="*/ 125081 w 1118926"/>
              <a:gd name="connsiteY55" fmla="*/ 13677 h 5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18926" h="529501">
                <a:moveTo>
                  <a:pt x="125081" y="13677"/>
                </a:moveTo>
                <a:lnTo>
                  <a:pt x="125081" y="13677"/>
                </a:lnTo>
                <a:cubicBezTo>
                  <a:pt x="317715" y="-2376"/>
                  <a:pt x="331145" y="-6620"/>
                  <a:pt x="620381" y="13677"/>
                </a:cubicBezTo>
                <a:cubicBezTo>
                  <a:pt x="633050" y="14566"/>
                  <a:pt x="640527" y="29155"/>
                  <a:pt x="650861" y="36537"/>
                </a:cubicBezTo>
                <a:cubicBezTo>
                  <a:pt x="672874" y="52261"/>
                  <a:pt x="678792" y="51766"/>
                  <a:pt x="696581" y="74637"/>
                </a:cubicBezTo>
                <a:cubicBezTo>
                  <a:pt x="707826" y="89095"/>
                  <a:pt x="727061" y="120357"/>
                  <a:pt x="727061" y="120357"/>
                </a:cubicBezTo>
                <a:cubicBezTo>
                  <a:pt x="724521" y="143217"/>
                  <a:pt x="726714" y="167117"/>
                  <a:pt x="719441" y="188937"/>
                </a:cubicBezTo>
                <a:cubicBezTo>
                  <a:pt x="713649" y="206313"/>
                  <a:pt x="688961" y="234657"/>
                  <a:pt x="688961" y="234657"/>
                </a:cubicBezTo>
                <a:cubicBezTo>
                  <a:pt x="691501" y="280377"/>
                  <a:pt x="692240" y="326233"/>
                  <a:pt x="696581" y="371817"/>
                </a:cubicBezTo>
                <a:cubicBezTo>
                  <a:pt x="697343" y="379813"/>
                  <a:pt x="699746" y="387994"/>
                  <a:pt x="704201" y="394677"/>
                </a:cubicBezTo>
                <a:cubicBezTo>
                  <a:pt x="710179" y="403643"/>
                  <a:pt x="719441" y="409917"/>
                  <a:pt x="727061" y="417537"/>
                </a:cubicBezTo>
                <a:cubicBezTo>
                  <a:pt x="733834" y="437857"/>
                  <a:pt x="734709" y="451841"/>
                  <a:pt x="757541" y="463257"/>
                </a:cubicBezTo>
                <a:cubicBezTo>
                  <a:pt x="769125" y="469049"/>
                  <a:pt x="782941" y="468337"/>
                  <a:pt x="795641" y="470877"/>
                </a:cubicBezTo>
                <a:cubicBezTo>
                  <a:pt x="841361" y="463257"/>
                  <a:pt x="889336" y="464115"/>
                  <a:pt x="932801" y="448017"/>
                </a:cubicBezTo>
                <a:cubicBezTo>
                  <a:pt x="959959" y="437959"/>
                  <a:pt x="977815" y="411510"/>
                  <a:pt x="1001381" y="394677"/>
                </a:cubicBezTo>
                <a:cubicBezTo>
                  <a:pt x="1067658" y="347336"/>
                  <a:pt x="1015230" y="396068"/>
                  <a:pt x="1062341" y="348957"/>
                </a:cubicBezTo>
                <a:cubicBezTo>
                  <a:pt x="1072501" y="351497"/>
                  <a:pt x="1084776" y="349873"/>
                  <a:pt x="1092821" y="356577"/>
                </a:cubicBezTo>
                <a:cubicBezTo>
                  <a:pt x="1101513" y="363820"/>
                  <a:pt x="1111639" y="397792"/>
                  <a:pt x="1115681" y="409917"/>
                </a:cubicBezTo>
                <a:cubicBezTo>
                  <a:pt x="1110601" y="448017"/>
                  <a:pt x="1133978" y="505436"/>
                  <a:pt x="1100441" y="524217"/>
                </a:cubicBezTo>
                <a:cubicBezTo>
                  <a:pt x="1073123" y="539515"/>
                  <a:pt x="932117" y="517588"/>
                  <a:pt x="871841" y="508977"/>
                </a:cubicBezTo>
                <a:cubicBezTo>
                  <a:pt x="793326" y="482805"/>
                  <a:pt x="826638" y="491961"/>
                  <a:pt x="772781" y="478497"/>
                </a:cubicBezTo>
                <a:cubicBezTo>
                  <a:pt x="734681" y="481037"/>
                  <a:pt x="696146" y="479839"/>
                  <a:pt x="658481" y="486117"/>
                </a:cubicBezTo>
                <a:cubicBezTo>
                  <a:pt x="649448" y="487623"/>
                  <a:pt x="644741" y="500528"/>
                  <a:pt x="635621" y="501357"/>
                </a:cubicBezTo>
                <a:cubicBezTo>
                  <a:pt x="615227" y="503211"/>
                  <a:pt x="594981" y="496277"/>
                  <a:pt x="574661" y="493737"/>
                </a:cubicBezTo>
                <a:cubicBezTo>
                  <a:pt x="569581" y="486117"/>
                  <a:pt x="563517" y="479068"/>
                  <a:pt x="559421" y="470877"/>
                </a:cubicBezTo>
                <a:cubicBezTo>
                  <a:pt x="555829" y="463693"/>
                  <a:pt x="551801" y="456049"/>
                  <a:pt x="551801" y="448017"/>
                </a:cubicBezTo>
                <a:cubicBezTo>
                  <a:pt x="551801" y="417697"/>
                  <a:pt x="531181" y="308617"/>
                  <a:pt x="574661" y="265137"/>
                </a:cubicBezTo>
                <a:cubicBezTo>
                  <a:pt x="583641" y="256157"/>
                  <a:pt x="593782" y="247957"/>
                  <a:pt x="605141" y="242277"/>
                </a:cubicBezTo>
                <a:cubicBezTo>
                  <a:pt x="614508" y="237593"/>
                  <a:pt x="625461" y="237197"/>
                  <a:pt x="635621" y="234657"/>
                </a:cubicBezTo>
                <a:cubicBezTo>
                  <a:pt x="633081" y="191477"/>
                  <a:pt x="645338" y="144745"/>
                  <a:pt x="628001" y="105117"/>
                </a:cubicBezTo>
                <a:cubicBezTo>
                  <a:pt x="621808" y="90962"/>
                  <a:pt x="597270" y="108990"/>
                  <a:pt x="582281" y="112737"/>
                </a:cubicBezTo>
                <a:cubicBezTo>
                  <a:pt x="566696" y="116633"/>
                  <a:pt x="536561" y="127977"/>
                  <a:pt x="536561" y="127977"/>
                </a:cubicBezTo>
                <a:cubicBezTo>
                  <a:pt x="531481" y="135597"/>
                  <a:pt x="528941" y="145757"/>
                  <a:pt x="521321" y="150837"/>
                </a:cubicBezTo>
                <a:cubicBezTo>
                  <a:pt x="512607" y="156646"/>
                  <a:pt x="500911" y="155580"/>
                  <a:pt x="490841" y="158457"/>
                </a:cubicBezTo>
                <a:cubicBezTo>
                  <a:pt x="483118" y="160664"/>
                  <a:pt x="475165" y="162485"/>
                  <a:pt x="467981" y="166077"/>
                </a:cubicBezTo>
                <a:cubicBezTo>
                  <a:pt x="459790" y="170173"/>
                  <a:pt x="454101" y="179521"/>
                  <a:pt x="445121" y="181317"/>
                </a:cubicBezTo>
                <a:cubicBezTo>
                  <a:pt x="415129" y="187315"/>
                  <a:pt x="384161" y="186397"/>
                  <a:pt x="353681" y="188937"/>
                </a:cubicBezTo>
                <a:cubicBezTo>
                  <a:pt x="333361" y="186397"/>
                  <a:pt x="312478" y="186705"/>
                  <a:pt x="292721" y="181317"/>
                </a:cubicBezTo>
                <a:cubicBezTo>
                  <a:pt x="283886" y="178907"/>
                  <a:pt x="278052" y="170173"/>
                  <a:pt x="269861" y="166077"/>
                </a:cubicBezTo>
                <a:cubicBezTo>
                  <a:pt x="262677" y="162485"/>
                  <a:pt x="254621" y="160997"/>
                  <a:pt x="247001" y="158457"/>
                </a:cubicBezTo>
                <a:cubicBezTo>
                  <a:pt x="244461" y="150837"/>
                  <a:pt x="240818" y="143500"/>
                  <a:pt x="239381" y="135597"/>
                </a:cubicBezTo>
                <a:cubicBezTo>
                  <a:pt x="235718" y="115449"/>
                  <a:pt x="251451" y="80263"/>
                  <a:pt x="231761" y="74637"/>
                </a:cubicBezTo>
                <a:cubicBezTo>
                  <a:pt x="211038" y="68716"/>
                  <a:pt x="200539" y="104409"/>
                  <a:pt x="186041" y="120357"/>
                </a:cubicBezTo>
                <a:cubicBezTo>
                  <a:pt x="141494" y="169359"/>
                  <a:pt x="170205" y="150406"/>
                  <a:pt x="117461" y="196557"/>
                </a:cubicBezTo>
                <a:cubicBezTo>
                  <a:pt x="110569" y="202588"/>
                  <a:pt x="101446" y="205713"/>
                  <a:pt x="94601" y="211797"/>
                </a:cubicBezTo>
                <a:cubicBezTo>
                  <a:pt x="78492" y="226116"/>
                  <a:pt x="60836" y="239584"/>
                  <a:pt x="48881" y="257517"/>
                </a:cubicBezTo>
                <a:cubicBezTo>
                  <a:pt x="43801" y="265137"/>
                  <a:pt x="40117" y="273901"/>
                  <a:pt x="33641" y="280377"/>
                </a:cubicBezTo>
                <a:cubicBezTo>
                  <a:pt x="27165" y="286853"/>
                  <a:pt x="18401" y="290537"/>
                  <a:pt x="10781" y="295617"/>
                </a:cubicBezTo>
                <a:cubicBezTo>
                  <a:pt x="-2223" y="256606"/>
                  <a:pt x="-7469" y="253470"/>
                  <a:pt x="18401" y="196557"/>
                </a:cubicBezTo>
                <a:cubicBezTo>
                  <a:pt x="21725" y="189245"/>
                  <a:pt x="33878" y="192101"/>
                  <a:pt x="41261" y="188937"/>
                </a:cubicBezTo>
                <a:cubicBezTo>
                  <a:pt x="51702" y="184462"/>
                  <a:pt x="61581" y="178777"/>
                  <a:pt x="71741" y="173697"/>
                </a:cubicBezTo>
                <a:cubicBezTo>
                  <a:pt x="76821" y="166077"/>
                  <a:pt x="82885" y="159028"/>
                  <a:pt x="86981" y="150837"/>
                </a:cubicBezTo>
                <a:cubicBezTo>
                  <a:pt x="90573" y="143653"/>
                  <a:pt x="91781" y="135498"/>
                  <a:pt x="94601" y="127977"/>
                </a:cubicBezTo>
                <a:cubicBezTo>
                  <a:pt x="99404" y="115170"/>
                  <a:pt x="103291" y="101885"/>
                  <a:pt x="109841" y="89877"/>
                </a:cubicBezTo>
                <a:cubicBezTo>
                  <a:pt x="118612" y="73797"/>
                  <a:pt x="134529" y="61533"/>
                  <a:pt x="140321" y="44157"/>
                </a:cubicBezTo>
                <a:lnTo>
                  <a:pt x="125081" y="13677"/>
                </a:lnTo>
                <a:close/>
              </a:path>
            </a:pathLst>
          </a:custGeom>
          <a:pattFill prst="pct30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5673AF-28B1-465A-AE5B-335124550BF1}"/>
              </a:ext>
            </a:extLst>
          </p:cNvPr>
          <p:cNvSpPr/>
          <p:nvPr/>
        </p:nvSpPr>
        <p:spPr>
          <a:xfrm>
            <a:off x="1883924" y="2985685"/>
            <a:ext cx="849550" cy="502920"/>
          </a:xfrm>
          <a:custGeom>
            <a:avLst/>
            <a:gdLst>
              <a:gd name="connsiteX0" fmla="*/ 3432 w 849550"/>
              <a:gd name="connsiteY0" fmla="*/ 22860 h 502920"/>
              <a:gd name="connsiteX1" fmla="*/ 3432 w 849550"/>
              <a:gd name="connsiteY1" fmla="*/ 22860 h 502920"/>
              <a:gd name="connsiteX2" fmla="*/ 353952 w 849550"/>
              <a:gd name="connsiteY2" fmla="*/ 403860 h 502920"/>
              <a:gd name="connsiteX3" fmla="*/ 445392 w 849550"/>
              <a:gd name="connsiteY3" fmla="*/ 388620 h 502920"/>
              <a:gd name="connsiteX4" fmla="*/ 491112 w 849550"/>
              <a:gd name="connsiteY4" fmla="*/ 365760 h 502920"/>
              <a:gd name="connsiteX5" fmla="*/ 513972 w 849550"/>
              <a:gd name="connsiteY5" fmla="*/ 358140 h 502920"/>
              <a:gd name="connsiteX6" fmla="*/ 544452 w 849550"/>
              <a:gd name="connsiteY6" fmla="*/ 342900 h 502920"/>
              <a:gd name="connsiteX7" fmla="*/ 628272 w 849550"/>
              <a:gd name="connsiteY7" fmla="*/ 320040 h 502920"/>
              <a:gd name="connsiteX8" fmla="*/ 696852 w 849550"/>
              <a:gd name="connsiteY8" fmla="*/ 312420 h 502920"/>
              <a:gd name="connsiteX9" fmla="*/ 742572 w 849550"/>
              <a:gd name="connsiteY9" fmla="*/ 320040 h 502920"/>
              <a:gd name="connsiteX10" fmla="*/ 757812 w 849550"/>
              <a:gd name="connsiteY10" fmla="*/ 365760 h 502920"/>
              <a:gd name="connsiteX11" fmla="*/ 780672 w 849550"/>
              <a:gd name="connsiteY11" fmla="*/ 487680 h 502920"/>
              <a:gd name="connsiteX12" fmla="*/ 826392 w 849550"/>
              <a:gd name="connsiteY12" fmla="*/ 502920 h 502920"/>
              <a:gd name="connsiteX13" fmla="*/ 849252 w 849550"/>
              <a:gd name="connsiteY13" fmla="*/ 495300 h 502920"/>
              <a:gd name="connsiteX14" fmla="*/ 834012 w 849550"/>
              <a:gd name="connsiteY14" fmla="*/ 426720 h 502920"/>
              <a:gd name="connsiteX15" fmla="*/ 826392 w 849550"/>
              <a:gd name="connsiteY15" fmla="*/ 403860 h 502920"/>
              <a:gd name="connsiteX16" fmla="*/ 803532 w 849550"/>
              <a:gd name="connsiteY16" fmla="*/ 358140 h 502920"/>
              <a:gd name="connsiteX17" fmla="*/ 620652 w 849550"/>
              <a:gd name="connsiteY17" fmla="*/ 175260 h 502920"/>
              <a:gd name="connsiteX18" fmla="*/ 597792 w 849550"/>
              <a:gd name="connsiteY18" fmla="*/ 182880 h 502920"/>
              <a:gd name="connsiteX19" fmla="*/ 414912 w 849550"/>
              <a:gd name="connsiteY19" fmla="*/ 228600 h 502920"/>
              <a:gd name="connsiteX20" fmla="*/ 369192 w 849550"/>
              <a:gd name="connsiteY20" fmla="*/ 205740 h 502920"/>
              <a:gd name="connsiteX21" fmla="*/ 346332 w 849550"/>
              <a:gd name="connsiteY21" fmla="*/ 190500 h 502920"/>
              <a:gd name="connsiteX22" fmla="*/ 315852 w 849550"/>
              <a:gd name="connsiteY22" fmla="*/ 144780 h 502920"/>
              <a:gd name="connsiteX23" fmla="*/ 277752 w 849550"/>
              <a:gd name="connsiteY23" fmla="*/ 83820 h 502920"/>
              <a:gd name="connsiteX24" fmla="*/ 247272 w 849550"/>
              <a:gd name="connsiteY24" fmla="*/ 38100 h 502920"/>
              <a:gd name="connsiteX25" fmla="*/ 201552 w 849550"/>
              <a:gd name="connsiteY25" fmla="*/ 15240 h 502920"/>
              <a:gd name="connsiteX26" fmla="*/ 178692 w 849550"/>
              <a:gd name="connsiteY26" fmla="*/ 0 h 502920"/>
              <a:gd name="connsiteX27" fmla="*/ 33912 w 849550"/>
              <a:gd name="connsiteY27" fmla="*/ 7620 h 502920"/>
              <a:gd name="connsiteX28" fmla="*/ 3432 w 849550"/>
              <a:gd name="connsiteY28" fmla="*/ 15240 h 502920"/>
              <a:gd name="connsiteX29" fmla="*/ 3432 w 849550"/>
              <a:gd name="connsiteY29" fmla="*/ 228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9550" h="502920">
                <a:moveTo>
                  <a:pt x="3432" y="22860"/>
                </a:moveTo>
                <a:lnTo>
                  <a:pt x="3432" y="22860"/>
                </a:lnTo>
                <a:cubicBezTo>
                  <a:pt x="120272" y="149860"/>
                  <a:pt x="221005" y="293835"/>
                  <a:pt x="353952" y="403860"/>
                </a:cubicBezTo>
                <a:cubicBezTo>
                  <a:pt x="377758" y="423561"/>
                  <a:pt x="415092" y="394680"/>
                  <a:pt x="445392" y="388620"/>
                </a:cubicBezTo>
                <a:cubicBezTo>
                  <a:pt x="477314" y="382236"/>
                  <a:pt x="461143" y="380745"/>
                  <a:pt x="491112" y="365760"/>
                </a:cubicBezTo>
                <a:cubicBezTo>
                  <a:pt x="498296" y="362168"/>
                  <a:pt x="506589" y="361304"/>
                  <a:pt x="513972" y="358140"/>
                </a:cubicBezTo>
                <a:cubicBezTo>
                  <a:pt x="524413" y="353665"/>
                  <a:pt x="533905" y="347119"/>
                  <a:pt x="544452" y="342900"/>
                </a:cubicBezTo>
                <a:cubicBezTo>
                  <a:pt x="572577" y="331650"/>
                  <a:pt x="598511" y="324292"/>
                  <a:pt x="628272" y="320040"/>
                </a:cubicBezTo>
                <a:cubicBezTo>
                  <a:pt x="651042" y="316787"/>
                  <a:pt x="673992" y="314960"/>
                  <a:pt x="696852" y="312420"/>
                </a:cubicBezTo>
                <a:cubicBezTo>
                  <a:pt x="720593" y="296593"/>
                  <a:pt x="722751" y="284361"/>
                  <a:pt x="742572" y="320040"/>
                </a:cubicBezTo>
                <a:cubicBezTo>
                  <a:pt x="750374" y="334083"/>
                  <a:pt x="757812" y="365760"/>
                  <a:pt x="757812" y="365760"/>
                </a:cubicBezTo>
                <a:cubicBezTo>
                  <a:pt x="760590" y="385206"/>
                  <a:pt x="772167" y="475986"/>
                  <a:pt x="780672" y="487680"/>
                </a:cubicBezTo>
                <a:cubicBezTo>
                  <a:pt x="790121" y="500672"/>
                  <a:pt x="826392" y="502920"/>
                  <a:pt x="826392" y="502920"/>
                </a:cubicBezTo>
                <a:cubicBezTo>
                  <a:pt x="834012" y="500380"/>
                  <a:pt x="848453" y="503292"/>
                  <a:pt x="849252" y="495300"/>
                </a:cubicBezTo>
                <a:cubicBezTo>
                  <a:pt x="851582" y="471999"/>
                  <a:pt x="839692" y="449438"/>
                  <a:pt x="834012" y="426720"/>
                </a:cubicBezTo>
                <a:cubicBezTo>
                  <a:pt x="832064" y="418928"/>
                  <a:pt x="829984" y="411044"/>
                  <a:pt x="826392" y="403860"/>
                </a:cubicBezTo>
                <a:cubicBezTo>
                  <a:pt x="796849" y="344774"/>
                  <a:pt x="822685" y="415599"/>
                  <a:pt x="803532" y="358140"/>
                </a:cubicBezTo>
                <a:cubicBezTo>
                  <a:pt x="793921" y="117863"/>
                  <a:pt x="859084" y="156919"/>
                  <a:pt x="620652" y="175260"/>
                </a:cubicBezTo>
                <a:cubicBezTo>
                  <a:pt x="612643" y="175876"/>
                  <a:pt x="605412" y="180340"/>
                  <a:pt x="597792" y="182880"/>
                </a:cubicBezTo>
                <a:cubicBezTo>
                  <a:pt x="513866" y="266806"/>
                  <a:pt x="569553" y="237697"/>
                  <a:pt x="414912" y="228600"/>
                </a:cubicBezTo>
                <a:cubicBezTo>
                  <a:pt x="349398" y="184924"/>
                  <a:pt x="432288" y="237288"/>
                  <a:pt x="369192" y="205740"/>
                </a:cubicBezTo>
                <a:cubicBezTo>
                  <a:pt x="361001" y="201644"/>
                  <a:pt x="353952" y="195580"/>
                  <a:pt x="346332" y="190500"/>
                </a:cubicBezTo>
                <a:cubicBezTo>
                  <a:pt x="321123" y="114872"/>
                  <a:pt x="363418" y="230399"/>
                  <a:pt x="315852" y="144780"/>
                </a:cubicBezTo>
                <a:cubicBezTo>
                  <a:pt x="278513" y="77570"/>
                  <a:pt x="324926" y="115269"/>
                  <a:pt x="277752" y="83820"/>
                </a:cubicBezTo>
                <a:cubicBezTo>
                  <a:pt x="267592" y="68580"/>
                  <a:pt x="262512" y="48260"/>
                  <a:pt x="247272" y="38100"/>
                </a:cubicBezTo>
                <a:cubicBezTo>
                  <a:pt x="181758" y="-5576"/>
                  <a:pt x="264648" y="46788"/>
                  <a:pt x="201552" y="15240"/>
                </a:cubicBezTo>
                <a:cubicBezTo>
                  <a:pt x="193361" y="11144"/>
                  <a:pt x="186312" y="5080"/>
                  <a:pt x="178692" y="0"/>
                </a:cubicBezTo>
                <a:cubicBezTo>
                  <a:pt x="130432" y="2540"/>
                  <a:pt x="82057" y="3433"/>
                  <a:pt x="33912" y="7620"/>
                </a:cubicBezTo>
                <a:cubicBezTo>
                  <a:pt x="23479" y="8527"/>
                  <a:pt x="13502" y="12363"/>
                  <a:pt x="3432" y="15240"/>
                </a:cubicBezTo>
                <a:cubicBezTo>
                  <a:pt x="-4291" y="17447"/>
                  <a:pt x="3432" y="21590"/>
                  <a:pt x="3432" y="22860"/>
                </a:cubicBezTo>
                <a:close/>
              </a:path>
            </a:pathLst>
          </a:custGeom>
          <a:pattFill prst="pct30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74725E-9F09-46D0-AF41-2A08379556A1}"/>
              </a:ext>
            </a:extLst>
          </p:cNvPr>
          <p:cNvSpPr/>
          <p:nvPr/>
        </p:nvSpPr>
        <p:spPr>
          <a:xfrm>
            <a:off x="6538359" y="1191175"/>
            <a:ext cx="647700" cy="731706"/>
          </a:xfrm>
          <a:custGeom>
            <a:avLst/>
            <a:gdLst>
              <a:gd name="connsiteX0" fmla="*/ 0 w 647700"/>
              <a:gd name="connsiteY0" fmla="*/ 38100 h 731706"/>
              <a:gd name="connsiteX1" fmla="*/ 0 w 647700"/>
              <a:gd name="connsiteY1" fmla="*/ 38100 h 731706"/>
              <a:gd name="connsiteX2" fmla="*/ 76200 w 647700"/>
              <a:gd name="connsiteY2" fmla="*/ 22860 h 731706"/>
              <a:gd name="connsiteX3" fmla="*/ 99060 w 647700"/>
              <a:gd name="connsiteY3" fmla="*/ 15240 h 731706"/>
              <a:gd name="connsiteX4" fmla="*/ 160020 w 647700"/>
              <a:gd name="connsiteY4" fmla="*/ 0 h 731706"/>
              <a:gd name="connsiteX5" fmla="*/ 259080 w 647700"/>
              <a:gd name="connsiteY5" fmla="*/ 7620 h 731706"/>
              <a:gd name="connsiteX6" fmla="*/ 327660 w 647700"/>
              <a:gd name="connsiteY6" fmla="*/ 22860 h 731706"/>
              <a:gd name="connsiteX7" fmla="*/ 350520 w 647700"/>
              <a:gd name="connsiteY7" fmla="*/ 38100 h 731706"/>
              <a:gd name="connsiteX8" fmla="*/ 373380 w 647700"/>
              <a:gd name="connsiteY8" fmla="*/ 45720 h 731706"/>
              <a:gd name="connsiteX9" fmla="*/ 434340 w 647700"/>
              <a:gd name="connsiteY9" fmla="*/ 106680 h 731706"/>
              <a:gd name="connsiteX10" fmla="*/ 464820 w 647700"/>
              <a:gd name="connsiteY10" fmla="*/ 137160 h 731706"/>
              <a:gd name="connsiteX11" fmla="*/ 487680 w 647700"/>
              <a:gd name="connsiteY11" fmla="*/ 350520 h 731706"/>
              <a:gd name="connsiteX12" fmla="*/ 525780 w 647700"/>
              <a:gd name="connsiteY12" fmla="*/ 396240 h 731706"/>
              <a:gd name="connsiteX13" fmla="*/ 563880 w 647700"/>
              <a:gd name="connsiteY13" fmla="*/ 449580 h 731706"/>
              <a:gd name="connsiteX14" fmla="*/ 586740 w 647700"/>
              <a:gd name="connsiteY14" fmla="*/ 464820 h 731706"/>
              <a:gd name="connsiteX15" fmla="*/ 647700 w 647700"/>
              <a:gd name="connsiteY15" fmla="*/ 541020 h 731706"/>
              <a:gd name="connsiteX16" fmla="*/ 617220 w 647700"/>
              <a:gd name="connsiteY16" fmla="*/ 647700 h 731706"/>
              <a:gd name="connsiteX17" fmla="*/ 563880 w 647700"/>
              <a:gd name="connsiteY17" fmla="*/ 685800 h 731706"/>
              <a:gd name="connsiteX18" fmla="*/ 518160 w 647700"/>
              <a:gd name="connsiteY18" fmla="*/ 701040 h 731706"/>
              <a:gd name="connsiteX19" fmla="*/ 480060 w 647700"/>
              <a:gd name="connsiteY19" fmla="*/ 731520 h 731706"/>
              <a:gd name="connsiteX20" fmla="*/ 441960 w 647700"/>
              <a:gd name="connsiteY20" fmla="*/ 685800 h 731706"/>
              <a:gd name="connsiteX21" fmla="*/ 449580 w 647700"/>
              <a:gd name="connsiteY21" fmla="*/ 563880 h 731706"/>
              <a:gd name="connsiteX22" fmla="*/ 472440 w 647700"/>
              <a:gd name="connsiteY22" fmla="*/ 541020 h 731706"/>
              <a:gd name="connsiteX23" fmla="*/ 480060 w 647700"/>
              <a:gd name="connsiteY23" fmla="*/ 518160 h 731706"/>
              <a:gd name="connsiteX24" fmla="*/ 472440 w 647700"/>
              <a:gd name="connsiteY24" fmla="*/ 464820 h 731706"/>
              <a:gd name="connsiteX25" fmla="*/ 449580 w 647700"/>
              <a:gd name="connsiteY25" fmla="*/ 441960 h 731706"/>
              <a:gd name="connsiteX26" fmla="*/ 403860 w 647700"/>
              <a:gd name="connsiteY26" fmla="*/ 419100 h 731706"/>
              <a:gd name="connsiteX27" fmla="*/ 350520 w 647700"/>
              <a:gd name="connsiteY27" fmla="*/ 388620 h 731706"/>
              <a:gd name="connsiteX28" fmla="*/ 327660 w 647700"/>
              <a:gd name="connsiteY28" fmla="*/ 381000 h 731706"/>
              <a:gd name="connsiteX29" fmla="*/ 320040 w 647700"/>
              <a:gd name="connsiteY29" fmla="*/ 358140 h 731706"/>
              <a:gd name="connsiteX30" fmla="*/ 335280 w 647700"/>
              <a:gd name="connsiteY30" fmla="*/ 213360 h 731706"/>
              <a:gd name="connsiteX31" fmla="*/ 297180 w 647700"/>
              <a:gd name="connsiteY31" fmla="*/ 129540 h 731706"/>
              <a:gd name="connsiteX32" fmla="*/ 251460 w 647700"/>
              <a:gd name="connsiteY32" fmla="*/ 83820 h 731706"/>
              <a:gd name="connsiteX33" fmla="*/ 205740 w 647700"/>
              <a:gd name="connsiteY33" fmla="*/ 68580 h 731706"/>
              <a:gd name="connsiteX34" fmla="*/ 76200 w 647700"/>
              <a:gd name="connsiteY34" fmla="*/ 83820 h 731706"/>
              <a:gd name="connsiteX35" fmla="*/ 53340 w 647700"/>
              <a:gd name="connsiteY35" fmla="*/ 99060 h 731706"/>
              <a:gd name="connsiteX36" fmla="*/ 30480 w 647700"/>
              <a:gd name="connsiteY36" fmla="*/ 106680 h 731706"/>
              <a:gd name="connsiteX37" fmla="*/ 0 w 647700"/>
              <a:gd name="connsiteY37" fmla="*/ 38100 h 73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731706">
                <a:moveTo>
                  <a:pt x="0" y="38100"/>
                </a:moveTo>
                <a:lnTo>
                  <a:pt x="0" y="38100"/>
                </a:lnTo>
                <a:cubicBezTo>
                  <a:pt x="25400" y="33020"/>
                  <a:pt x="50960" y="28685"/>
                  <a:pt x="76200" y="22860"/>
                </a:cubicBezTo>
                <a:cubicBezTo>
                  <a:pt x="84026" y="21054"/>
                  <a:pt x="91311" y="17353"/>
                  <a:pt x="99060" y="15240"/>
                </a:cubicBezTo>
                <a:cubicBezTo>
                  <a:pt x="119267" y="9729"/>
                  <a:pt x="139700" y="5080"/>
                  <a:pt x="160020" y="0"/>
                </a:cubicBezTo>
                <a:cubicBezTo>
                  <a:pt x="193040" y="2540"/>
                  <a:pt x="226165" y="3963"/>
                  <a:pt x="259080" y="7620"/>
                </a:cubicBezTo>
                <a:cubicBezTo>
                  <a:pt x="276493" y="9555"/>
                  <a:pt x="309647" y="18357"/>
                  <a:pt x="327660" y="22860"/>
                </a:cubicBezTo>
                <a:cubicBezTo>
                  <a:pt x="335280" y="27940"/>
                  <a:pt x="342329" y="34004"/>
                  <a:pt x="350520" y="38100"/>
                </a:cubicBezTo>
                <a:cubicBezTo>
                  <a:pt x="357704" y="41692"/>
                  <a:pt x="367163" y="40634"/>
                  <a:pt x="373380" y="45720"/>
                </a:cubicBezTo>
                <a:cubicBezTo>
                  <a:pt x="395621" y="63917"/>
                  <a:pt x="414020" y="86360"/>
                  <a:pt x="434340" y="106680"/>
                </a:cubicBezTo>
                <a:lnTo>
                  <a:pt x="464820" y="137160"/>
                </a:lnTo>
                <a:cubicBezTo>
                  <a:pt x="503893" y="254380"/>
                  <a:pt x="457935" y="102646"/>
                  <a:pt x="487680" y="350520"/>
                </a:cubicBezTo>
                <a:cubicBezTo>
                  <a:pt x="489271" y="363781"/>
                  <a:pt x="519538" y="388750"/>
                  <a:pt x="525780" y="396240"/>
                </a:cubicBezTo>
                <a:cubicBezTo>
                  <a:pt x="547413" y="422200"/>
                  <a:pt x="536428" y="422128"/>
                  <a:pt x="563880" y="449580"/>
                </a:cubicBezTo>
                <a:cubicBezTo>
                  <a:pt x="570356" y="456056"/>
                  <a:pt x="579705" y="458957"/>
                  <a:pt x="586740" y="464820"/>
                </a:cubicBezTo>
                <a:cubicBezTo>
                  <a:pt x="612061" y="485921"/>
                  <a:pt x="629645" y="513938"/>
                  <a:pt x="647700" y="541020"/>
                </a:cubicBezTo>
                <a:cubicBezTo>
                  <a:pt x="643451" y="575012"/>
                  <a:pt x="644405" y="620515"/>
                  <a:pt x="617220" y="647700"/>
                </a:cubicBezTo>
                <a:cubicBezTo>
                  <a:pt x="614968" y="649952"/>
                  <a:pt x="571668" y="682339"/>
                  <a:pt x="563880" y="685800"/>
                </a:cubicBezTo>
                <a:cubicBezTo>
                  <a:pt x="549200" y="692324"/>
                  <a:pt x="518160" y="701040"/>
                  <a:pt x="518160" y="701040"/>
                </a:cubicBezTo>
                <a:cubicBezTo>
                  <a:pt x="505460" y="711200"/>
                  <a:pt x="496224" y="729724"/>
                  <a:pt x="480060" y="731520"/>
                </a:cubicBezTo>
                <a:cubicBezTo>
                  <a:pt x="453369" y="734486"/>
                  <a:pt x="447136" y="701327"/>
                  <a:pt x="441960" y="685800"/>
                </a:cubicBezTo>
                <a:cubicBezTo>
                  <a:pt x="444500" y="645160"/>
                  <a:pt x="441191" y="603726"/>
                  <a:pt x="449580" y="563880"/>
                </a:cubicBezTo>
                <a:cubicBezTo>
                  <a:pt x="451800" y="553335"/>
                  <a:pt x="466462" y="549986"/>
                  <a:pt x="472440" y="541020"/>
                </a:cubicBezTo>
                <a:cubicBezTo>
                  <a:pt x="476895" y="534337"/>
                  <a:pt x="477520" y="525780"/>
                  <a:pt x="480060" y="518160"/>
                </a:cubicBezTo>
                <a:cubicBezTo>
                  <a:pt x="477520" y="500380"/>
                  <a:pt x="479110" y="481496"/>
                  <a:pt x="472440" y="464820"/>
                </a:cubicBezTo>
                <a:cubicBezTo>
                  <a:pt x="468438" y="454814"/>
                  <a:pt x="457859" y="448859"/>
                  <a:pt x="449580" y="441960"/>
                </a:cubicBezTo>
                <a:cubicBezTo>
                  <a:pt x="423738" y="420425"/>
                  <a:pt x="432162" y="431229"/>
                  <a:pt x="403860" y="419100"/>
                </a:cubicBezTo>
                <a:cubicBezTo>
                  <a:pt x="310346" y="379023"/>
                  <a:pt x="427047" y="426884"/>
                  <a:pt x="350520" y="388620"/>
                </a:cubicBezTo>
                <a:cubicBezTo>
                  <a:pt x="343336" y="385028"/>
                  <a:pt x="335280" y="383540"/>
                  <a:pt x="327660" y="381000"/>
                </a:cubicBezTo>
                <a:cubicBezTo>
                  <a:pt x="325120" y="373380"/>
                  <a:pt x="320040" y="366172"/>
                  <a:pt x="320040" y="358140"/>
                </a:cubicBezTo>
                <a:cubicBezTo>
                  <a:pt x="320040" y="281255"/>
                  <a:pt x="323772" y="270901"/>
                  <a:pt x="335280" y="213360"/>
                </a:cubicBezTo>
                <a:cubicBezTo>
                  <a:pt x="324488" y="127027"/>
                  <a:pt x="345033" y="172607"/>
                  <a:pt x="297180" y="129540"/>
                </a:cubicBezTo>
                <a:cubicBezTo>
                  <a:pt x="281160" y="115122"/>
                  <a:pt x="271907" y="90636"/>
                  <a:pt x="251460" y="83820"/>
                </a:cubicBezTo>
                <a:lnTo>
                  <a:pt x="205740" y="68580"/>
                </a:lnTo>
                <a:cubicBezTo>
                  <a:pt x="162560" y="73660"/>
                  <a:pt x="118833" y="75293"/>
                  <a:pt x="76200" y="83820"/>
                </a:cubicBezTo>
                <a:cubicBezTo>
                  <a:pt x="67220" y="85616"/>
                  <a:pt x="61531" y="94964"/>
                  <a:pt x="53340" y="99060"/>
                </a:cubicBezTo>
                <a:cubicBezTo>
                  <a:pt x="46156" y="102652"/>
                  <a:pt x="38100" y="104140"/>
                  <a:pt x="30480" y="106680"/>
                </a:cubicBezTo>
                <a:cubicBezTo>
                  <a:pt x="18844" y="71772"/>
                  <a:pt x="5080" y="49530"/>
                  <a:pt x="0" y="38100"/>
                </a:cubicBezTo>
                <a:close/>
              </a:path>
            </a:pathLst>
          </a:custGeom>
          <a:pattFill prst="pct3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028F14-A12F-44F9-B20A-316EDFC8530C}"/>
              </a:ext>
            </a:extLst>
          </p:cNvPr>
          <p:cNvSpPr/>
          <p:nvPr/>
        </p:nvSpPr>
        <p:spPr>
          <a:xfrm>
            <a:off x="4770907" y="1608712"/>
            <a:ext cx="687272" cy="880459"/>
          </a:xfrm>
          <a:custGeom>
            <a:avLst/>
            <a:gdLst>
              <a:gd name="connsiteX0" fmla="*/ 479672 w 687272"/>
              <a:gd name="connsiteY0" fmla="*/ 0 h 880459"/>
              <a:gd name="connsiteX1" fmla="*/ 479672 w 687272"/>
              <a:gd name="connsiteY1" fmla="*/ 0 h 880459"/>
              <a:gd name="connsiteX2" fmla="*/ 7232 w 687272"/>
              <a:gd name="connsiteY2" fmla="*/ 815340 h 880459"/>
              <a:gd name="connsiteX3" fmla="*/ 14852 w 687272"/>
              <a:gd name="connsiteY3" fmla="*/ 876300 h 880459"/>
              <a:gd name="connsiteX4" fmla="*/ 159632 w 687272"/>
              <a:gd name="connsiteY4" fmla="*/ 861060 h 880459"/>
              <a:gd name="connsiteX5" fmla="*/ 296792 w 687272"/>
              <a:gd name="connsiteY5" fmla="*/ 853440 h 880459"/>
              <a:gd name="connsiteX6" fmla="*/ 273932 w 687272"/>
              <a:gd name="connsiteY6" fmla="*/ 792480 h 880459"/>
              <a:gd name="connsiteX7" fmla="*/ 266312 w 687272"/>
              <a:gd name="connsiteY7" fmla="*/ 701040 h 880459"/>
              <a:gd name="connsiteX8" fmla="*/ 205352 w 687272"/>
              <a:gd name="connsiteY8" fmla="*/ 693420 h 880459"/>
              <a:gd name="connsiteX9" fmla="*/ 251072 w 687272"/>
              <a:gd name="connsiteY9" fmla="*/ 632460 h 880459"/>
              <a:gd name="connsiteX10" fmla="*/ 273932 w 687272"/>
              <a:gd name="connsiteY10" fmla="*/ 609600 h 880459"/>
              <a:gd name="connsiteX11" fmla="*/ 312032 w 687272"/>
              <a:gd name="connsiteY11" fmla="*/ 563880 h 880459"/>
              <a:gd name="connsiteX12" fmla="*/ 319652 w 687272"/>
              <a:gd name="connsiteY12" fmla="*/ 541020 h 880459"/>
              <a:gd name="connsiteX13" fmla="*/ 365372 w 687272"/>
              <a:gd name="connsiteY13" fmla="*/ 502920 h 880459"/>
              <a:gd name="connsiteX14" fmla="*/ 380612 w 687272"/>
              <a:gd name="connsiteY14" fmla="*/ 480060 h 880459"/>
              <a:gd name="connsiteX15" fmla="*/ 464432 w 687272"/>
              <a:gd name="connsiteY15" fmla="*/ 449580 h 880459"/>
              <a:gd name="connsiteX16" fmla="*/ 533012 w 687272"/>
              <a:gd name="connsiteY16" fmla="*/ 426720 h 880459"/>
              <a:gd name="connsiteX17" fmla="*/ 555872 w 687272"/>
              <a:gd name="connsiteY17" fmla="*/ 403860 h 880459"/>
              <a:gd name="connsiteX18" fmla="*/ 540632 w 687272"/>
              <a:gd name="connsiteY18" fmla="*/ 289560 h 880459"/>
              <a:gd name="connsiteX19" fmla="*/ 517772 w 687272"/>
              <a:gd name="connsiteY19" fmla="*/ 274320 h 880459"/>
              <a:gd name="connsiteX20" fmla="*/ 464432 w 687272"/>
              <a:gd name="connsiteY20" fmla="*/ 259080 h 880459"/>
              <a:gd name="connsiteX21" fmla="*/ 464432 w 687272"/>
              <a:gd name="connsiteY21" fmla="*/ 175260 h 880459"/>
              <a:gd name="connsiteX22" fmla="*/ 510152 w 687272"/>
              <a:gd name="connsiteY22" fmla="*/ 144780 h 880459"/>
              <a:gd name="connsiteX23" fmla="*/ 533012 w 687272"/>
              <a:gd name="connsiteY23" fmla="*/ 129540 h 880459"/>
              <a:gd name="connsiteX24" fmla="*/ 555872 w 687272"/>
              <a:gd name="connsiteY24" fmla="*/ 106680 h 880459"/>
              <a:gd name="connsiteX25" fmla="*/ 578732 w 687272"/>
              <a:gd name="connsiteY25" fmla="*/ 99060 h 880459"/>
              <a:gd name="connsiteX26" fmla="*/ 601592 w 687272"/>
              <a:gd name="connsiteY26" fmla="*/ 83820 h 880459"/>
              <a:gd name="connsiteX27" fmla="*/ 639692 w 687272"/>
              <a:gd name="connsiteY27" fmla="*/ 68580 h 880459"/>
              <a:gd name="connsiteX28" fmla="*/ 654932 w 687272"/>
              <a:gd name="connsiteY28" fmla="*/ 45720 h 880459"/>
              <a:gd name="connsiteX29" fmla="*/ 685412 w 687272"/>
              <a:gd name="connsiteY29" fmla="*/ 38100 h 880459"/>
              <a:gd name="connsiteX30" fmla="*/ 677792 w 687272"/>
              <a:gd name="connsiteY30" fmla="*/ 15240 h 880459"/>
              <a:gd name="connsiteX31" fmla="*/ 624452 w 687272"/>
              <a:gd name="connsiteY31" fmla="*/ 7620 h 880459"/>
              <a:gd name="connsiteX32" fmla="*/ 479672 w 687272"/>
              <a:gd name="connsiteY32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7272" h="880459">
                <a:moveTo>
                  <a:pt x="479672" y="0"/>
                </a:moveTo>
                <a:lnTo>
                  <a:pt x="479672" y="0"/>
                </a:lnTo>
                <a:cubicBezTo>
                  <a:pt x="322192" y="271780"/>
                  <a:pt x="154421" y="537852"/>
                  <a:pt x="7232" y="815340"/>
                </a:cubicBezTo>
                <a:cubicBezTo>
                  <a:pt x="-2364" y="833431"/>
                  <a:pt x="-4762" y="870416"/>
                  <a:pt x="14852" y="876300"/>
                </a:cubicBezTo>
                <a:cubicBezTo>
                  <a:pt x="61332" y="890244"/>
                  <a:pt x="111264" y="864982"/>
                  <a:pt x="159632" y="861060"/>
                </a:cubicBezTo>
                <a:cubicBezTo>
                  <a:pt x="205273" y="857359"/>
                  <a:pt x="251072" y="855980"/>
                  <a:pt x="296792" y="853440"/>
                </a:cubicBezTo>
                <a:cubicBezTo>
                  <a:pt x="277697" y="824797"/>
                  <a:pt x="278640" y="832498"/>
                  <a:pt x="273932" y="792480"/>
                </a:cubicBezTo>
                <a:cubicBezTo>
                  <a:pt x="270358" y="762104"/>
                  <a:pt x="283722" y="726187"/>
                  <a:pt x="266312" y="701040"/>
                </a:cubicBezTo>
                <a:cubicBezTo>
                  <a:pt x="254656" y="684203"/>
                  <a:pt x="225672" y="695960"/>
                  <a:pt x="205352" y="693420"/>
                </a:cubicBezTo>
                <a:cubicBezTo>
                  <a:pt x="220592" y="673100"/>
                  <a:pt x="233111" y="650421"/>
                  <a:pt x="251072" y="632460"/>
                </a:cubicBezTo>
                <a:cubicBezTo>
                  <a:pt x="258692" y="624840"/>
                  <a:pt x="267033" y="617879"/>
                  <a:pt x="273932" y="609600"/>
                </a:cubicBezTo>
                <a:cubicBezTo>
                  <a:pt x="326976" y="545947"/>
                  <a:pt x="245246" y="630666"/>
                  <a:pt x="312032" y="563880"/>
                </a:cubicBezTo>
                <a:cubicBezTo>
                  <a:pt x="314572" y="556260"/>
                  <a:pt x="315197" y="547703"/>
                  <a:pt x="319652" y="541020"/>
                </a:cubicBezTo>
                <a:cubicBezTo>
                  <a:pt x="331386" y="523419"/>
                  <a:pt x="348504" y="514165"/>
                  <a:pt x="365372" y="502920"/>
                </a:cubicBezTo>
                <a:cubicBezTo>
                  <a:pt x="370452" y="495300"/>
                  <a:pt x="374136" y="486536"/>
                  <a:pt x="380612" y="480060"/>
                </a:cubicBezTo>
                <a:cubicBezTo>
                  <a:pt x="402994" y="457678"/>
                  <a:pt x="435539" y="456803"/>
                  <a:pt x="464432" y="449580"/>
                </a:cubicBezTo>
                <a:cubicBezTo>
                  <a:pt x="508182" y="438643"/>
                  <a:pt x="485188" y="445849"/>
                  <a:pt x="533012" y="426720"/>
                </a:cubicBezTo>
                <a:cubicBezTo>
                  <a:pt x="540632" y="419100"/>
                  <a:pt x="555274" y="414620"/>
                  <a:pt x="555872" y="403860"/>
                </a:cubicBezTo>
                <a:cubicBezTo>
                  <a:pt x="558004" y="365482"/>
                  <a:pt x="551478" y="326435"/>
                  <a:pt x="540632" y="289560"/>
                </a:cubicBezTo>
                <a:cubicBezTo>
                  <a:pt x="538048" y="280774"/>
                  <a:pt x="525963" y="278416"/>
                  <a:pt x="517772" y="274320"/>
                </a:cubicBezTo>
                <a:cubicBezTo>
                  <a:pt x="506840" y="268854"/>
                  <a:pt x="474198" y="261521"/>
                  <a:pt x="464432" y="259080"/>
                </a:cubicBezTo>
                <a:cubicBezTo>
                  <a:pt x="454842" y="230311"/>
                  <a:pt x="444327" y="209725"/>
                  <a:pt x="464432" y="175260"/>
                </a:cubicBezTo>
                <a:cubicBezTo>
                  <a:pt x="473661" y="159439"/>
                  <a:pt x="494912" y="154940"/>
                  <a:pt x="510152" y="144780"/>
                </a:cubicBezTo>
                <a:cubicBezTo>
                  <a:pt x="517772" y="139700"/>
                  <a:pt x="526536" y="136016"/>
                  <a:pt x="533012" y="129540"/>
                </a:cubicBezTo>
                <a:cubicBezTo>
                  <a:pt x="540632" y="121920"/>
                  <a:pt x="546906" y="112658"/>
                  <a:pt x="555872" y="106680"/>
                </a:cubicBezTo>
                <a:cubicBezTo>
                  <a:pt x="562555" y="102225"/>
                  <a:pt x="571548" y="102652"/>
                  <a:pt x="578732" y="99060"/>
                </a:cubicBezTo>
                <a:cubicBezTo>
                  <a:pt x="586923" y="94964"/>
                  <a:pt x="593401" y="87916"/>
                  <a:pt x="601592" y="83820"/>
                </a:cubicBezTo>
                <a:cubicBezTo>
                  <a:pt x="613826" y="77703"/>
                  <a:pt x="626992" y="73660"/>
                  <a:pt x="639692" y="68580"/>
                </a:cubicBezTo>
                <a:cubicBezTo>
                  <a:pt x="644772" y="60960"/>
                  <a:pt x="647312" y="50800"/>
                  <a:pt x="654932" y="45720"/>
                </a:cubicBezTo>
                <a:cubicBezTo>
                  <a:pt x="663646" y="39911"/>
                  <a:pt x="679128" y="46478"/>
                  <a:pt x="685412" y="38100"/>
                </a:cubicBezTo>
                <a:cubicBezTo>
                  <a:pt x="690231" y="31674"/>
                  <a:pt x="684976" y="18832"/>
                  <a:pt x="677792" y="15240"/>
                </a:cubicBezTo>
                <a:cubicBezTo>
                  <a:pt x="661728" y="7208"/>
                  <a:pt x="642404" y="8181"/>
                  <a:pt x="624452" y="7620"/>
                </a:cubicBezTo>
                <a:cubicBezTo>
                  <a:pt x="560983" y="5637"/>
                  <a:pt x="503802" y="1270"/>
                  <a:pt x="479672" y="0"/>
                </a:cubicBezTo>
                <a:close/>
              </a:path>
            </a:pathLst>
          </a:custGeom>
          <a:pattFill prst="pct3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C56DB6E-D2A0-4243-AB56-B865CB868791}"/>
              </a:ext>
            </a:extLst>
          </p:cNvPr>
          <p:cNvSpPr/>
          <p:nvPr/>
        </p:nvSpPr>
        <p:spPr>
          <a:xfrm>
            <a:off x="5905899" y="2713612"/>
            <a:ext cx="550602" cy="388620"/>
          </a:xfrm>
          <a:custGeom>
            <a:avLst/>
            <a:gdLst>
              <a:gd name="connsiteX0" fmla="*/ 0 w 550602"/>
              <a:gd name="connsiteY0" fmla="*/ 388620 h 388620"/>
              <a:gd name="connsiteX1" fmla="*/ 0 w 550602"/>
              <a:gd name="connsiteY1" fmla="*/ 388620 h 388620"/>
              <a:gd name="connsiteX2" fmla="*/ 22860 w 550602"/>
              <a:gd name="connsiteY2" fmla="*/ 327660 h 388620"/>
              <a:gd name="connsiteX3" fmla="*/ 30480 w 550602"/>
              <a:gd name="connsiteY3" fmla="*/ 304800 h 388620"/>
              <a:gd name="connsiteX4" fmla="*/ 60960 w 550602"/>
              <a:gd name="connsiteY4" fmla="*/ 281940 h 388620"/>
              <a:gd name="connsiteX5" fmla="*/ 68580 w 550602"/>
              <a:gd name="connsiteY5" fmla="*/ 251460 h 388620"/>
              <a:gd name="connsiteX6" fmla="*/ 129540 w 550602"/>
              <a:gd name="connsiteY6" fmla="*/ 182880 h 388620"/>
              <a:gd name="connsiteX7" fmla="*/ 152400 w 550602"/>
              <a:gd name="connsiteY7" fmla="*/ 160020 h 388620"/>
              <a:gd name="connsiteX8" fmla="*/ 213360 w 550602"/>
              <a:gd name="connsiteY8" fmla="*/ 152400 h 388620"/>
              <a:gd name="connsiteX9" fmla="*/ 320040 w 550602"/>
              <a:gd name="connsiteY9" fmla="*/ 160020 h 388620"/>
              <a:gd name="connsiteX10" fmla="*/ 342900 w 550602"/>
              <a:gd name="connsiteY10" fmla="*/ 167640 h 388620"/>
              <a:gd name="connsiteX11" fmla="*/ 388620 w 550602"/>
              <a:gd name="connsiteY11" fmla="*/ 152400 h 388620"/>
              <a:gd name="connsiteX12" fmla="*/ 441960 w 550602"/>
              <a:gd name="connsiteY12" fmla="*/ 91440 h 388620"/>
              <a:gd name="connsiteX13" fmla="*/ 472440 w 550602"/>
              <a:gd name="connsiteY13" fmla="*/ 68580 h 388620"/>
              <a:gd name="connsiteX14" fmla="*/ 502920 w 550602"/>
              <a:gd name="connsiteY14" fmla="*/ 22860 h 388620"/>
              <a:gd name="connsiteX15" fmla="*/ 518160 w 550602"/>
              <a:gd name="connsiteY15" fmla="*/ 0 h 388620"/>
              <a:gd name="connsiteX16" fmla="*/ 525780 w 550602"/>
              <a:gd name="connsiteY16" fmla="*/ 251460 h 388620"/>
              <a:gd name="connsiteX17" fmla="*/ 487680 w 550602"/>
              <a:gd name="connsiteY17" fmla="*/ 304800 h 388620"/>
              <a:gd name="connsiteX18" fmla="*/ 388620 w 550602"/>
              <a:gd name="connsiteY18" fmla="*/ 297180 h 388620"/>
              <a:gd name="connsiteX19" fmla="*/ 342900 w 550602"/>
              <a:gd name="connsiteY19" fmla="*/ 251460 h 388620"/>
              <a:gd name="connsiteX20" fmla="*/ 312420 w 550602"/>
              <a:gd name="connsiteY20" fmla="*/ 243840 h 388620"/>
              <a:gd name="connsiteX21" fmla="*/ 160020 w 550602"/>
              <a:gd name="connsiteY21" fmla="*/ 259080 h 388620"/>
              <a:gd name="connsiteX22" fmla="*/ 137160 w 550602"/>
              <a:gd name="connsiteY22" fmla="*/ 274320 h 388620"/>
              <a:gd name="connsiteX23" fmla="*/ 114300 w 550602"/>
              <a:gd name="connsiteY23" fmla="*/ 297180 h 388620"/>
              <a:gd name="connsiteX24" fmla="*/ 91440 w 550602"/>
              <a:gd name="connsiteY24" fmla="*/ 312420 h 388620"/>
              <a:gd name="connsiteX25" fmla="*/ 68580 w 550602"/>
              <a:gd name="connsiteY25" fmla="*/ 335280 h 388620"/>
              <a:gd name="connsiteX26" fmla="*/ 0 w 550602"/>
              <a:gd name="connsiteY26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0602" h="388620">
                <a:moveTo>
                  <a:pt x="0" y="388620"/>
                </a:moveTo>
                <a:lnTo>
                  <a:pt x="0" y="388620"/>
                </a:lnTo>
                <a:cubicBezTo>
                  <a:pt x="7620" y="368300"/>
                  <a:pt x="15444" y="348055"/>
                  <a:pt x="22860" y="327660"/>
                </a:cubicBezTo>
                <a:cubicBezTo>
                  <a:pt x="25605" y="320111"/>
                  <a:pt x="25338" y="310970"/>
                  <a:pt x="30480" y="304800"/>
                </a:cubicBezTo>
                <a:cubicBezTo>
                  <a:pt x="38610" y="295044"/>
                  <a:pt x="50800" y="289560"/>
                  <a:pt x="60960" y="281940"/>
                </a:cubicBezTo>
                <a:cubicBezTo>
                  <a:pt x="63500" y="271780"/>
                  <a:pt x="64455" y="261086"/>
                  <a:pt x="68580" y="251460"/>
                </a:cubicBezTo>
                <a:cubicBezTo>
                  <a:pt x="78778" y="227664"/>
                  <a:pt x="117345" y="195075"/>
                  <a:pt x="129540" y="182880"/>
                </a:cubicBezTo>
                <a:cubicBezTo>
                  <a:pt x="137160" y="175260"/>
                  <a:pt x="141707" y="161357"/>
                  <a:pt x="152400" y="160020"/>
                </a:cubicBezTo>
                <a:lnTo>
                  <a:pt x="213360" y="152400"/>
                </a:lnTo>
                <a:cubicBezTo>
                  <a:pt x="248920" y="154940"/>
                  <a:pt x="284634" y="155855"/>
                  <a:pt x="320040" y="160020"/>
                </a:cubicBezTo>
                <a:cubicBezTo>
                  <a:pt x="328017" y="160958"/>
                  <a:pt x="334917" y="168527"/>
                  <a:pt x="342900" y="167640"/>
                </a:cubicBezTo>
                <a:cubicBezTo>
                  <a:pt x="358866" y="165866"/>
                  <a:pt x="373380" y="157480"/>
                  <a:pt x="388620" y="152400"/>
                </a:cubicBezTo>
                <a:cubicBezTo>
                  <a:pt x="410589" y="123108"/>
                  <a:pt x="413262" y="116551"/>
                  <a:pt x="441960" y="91440"/>
                </a:cubicBezTo>
                <a:cubicBezTo>
                  <a:pt x="451518" y="83077"/>
                  <a:pt x="464003" y="78072"/>
                  <a:pt x="472440" y="68580"/>
                </a:cubicBezTo>
                <a:cubicBezTo>
                  <a:pt x="484609" y="54890"/>
                  <a:pt x="492760" y="38100"/>
                  <a:pt x="502920" y="22860"/>
                </a:cubicBezTo>
                <a:lnTo>
                  <a:pt x="518160" y="0"/>
                </a:lnTo>
                <a:cubicBezTo>
                  <a:pt x="574422" y="84394"/>
                  <a:pt x="544272" y="29557"/>
                  <a:pt x="525780" y="251460"/>
                </a:cubicBezTo>
                <a:cubicBezTo>
                  <a:pt x="521716" y="300228"/>
                  <a:pt x="518922" y="294386"/>
                  <a:pt x="487680" y="304800"/>
                </a:cubicBezTo>
                <a:cubicBezTo>
                  <a:pt x="454660" y="302260"/>
                  <a:pt x="421170" y="303283"/>
                  <a:pt x="388620" y="297180"/>
                </a:cubicBezTo>
                <a:cubicBezTo>
                  <a:pt x="361570" y="292108"/>
                  <a:pt x="362411" y="265397"/>
                  <a:pt x="342900" y="251460"/>
                </a:cubicBezTo>
                <a:cubicBezTo>
                  <a:pt x="334378" y="245373"/>
                  <a:pt x="322580" y="246380"/>
                  <a:pt x="312420" y="243840"/>
                </a:cubicBezTo>
                <a:cubicBezTo>
                  <a:pt x="261620" y="248920"/>
                  <a:pt x="210318" y="250332"/>
                  <a:pt x="160020" y="259080"/>
                </a:cubicBezTo>
                <a:cubicBezTo>
                  <a:pt x="150997" y="260649"/>
                  <a:pt x="144195" y="268457"/>
                  <a:pt x="137160" y="274320"/>
                </a:cubicBezTo>
                <a:cubicBezTo>
                  <a:pt x="128881" y="281219"/>
                  <a:pt x="122579" y="290281"/>
                  <a:pt x="114300" y="297180"/>
                </a:cubicBezTo>
                <a:cubicBezTo>
                  <a:pt x="107265" y="303043"/>
                  <a:pt x="98475" y="306557"/>
                  <a:pt x="91440" y="312420"/>
                </a:cubicBezTo>
                <a:cubicBezTo>
                  <a:pt x="83161" y="319319"/>
                  <a:pt x="77936" y="329933"/>
                  <a:pt x="68580" y="335280"/>
                </a:cubicBezTo>
                <a:cubicBezTo>
                  <a:pt x="49855" y="345980"/>
                  <a:pt x="11430" y="379730"/>
                  <a:pt x="0" y="388620"/>
                </a:cubicBezTo>
                <a:close/>
              </a:path>
            </a:pathLst>
          </a:custGeom>
          <a:pattFill prst="pct3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CC6B9BF-DE2D-4311-A090-F0FEDDC03D32}"/>
              </a:ext>
            </a:extLst>
          </p:cNvPr>
          <p:cNvSpPr/>
          <p:nvPr/>
        </p:nvSpPr>
        <p:spPr>
          <a:xfrm rot="8841699">
            <a:off x="6911584" y="3672472"/>
            <a:ext cx="636092" cy="369332"/>
          </a:xfrm>
          <a:prstGeom prst="rightArrow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74D2E1-9978-40E6-8F38-60DACE9D5D44}"/>
              </a:ext>
            </a:extLst>
          </p:cNvPr>
          <p:cNvSpPr/>
          <p:nvPr/>
        </p:nvSpPr>
        <p:spPr>
          <a:xfrm>
            <a:off x="3110305" y="512161"/>
            <a:ext cx="632460" cy="662940"/>
          </a:xfrm>
          <a:custGeom>
            <a:avLst/>
            <a:gdLst>
              <a:gd name="connsiteX0" fmla="*/ 594360 w 632460"/>
              <a:gd name="connsiteY0" fmla="*/ 0 h 662940"/>
              <a:gd name="connsiteX1" fmla="*/ 594360 w 632460"/>
              <a:gd name="connsiteY1" fmla="*/ 0 h 662940"/>
              <a:gd name="connsiteX2" fmla="*/ 106680 w 632460"/>
              <a:gd name="connsiteY2" fmla="*/ 419100 h 662940"/>
              <a:gd name="connsiteX3" fmla="*/ 99060 w 632460"/>
              <a:gd name="connsiteY3" fmla="*/ 441960 h 662940"/>
              <a:gd name="connsiteX4" fmla="*/ 83820 w 632460"/>
              <a:gd name="connsiteY4" fmla="*/ 495300 h 662940"/>
              <a:gd name="connsiteX5" fmla="*/ 60960 w 632460"/>
              <a:gd name="connsiteY5" fmla="*/ 510540 h 662940"/>
              <a:gd name="connsiteX6" fmla="*/ 53340 w 632460"/>
              <a:gd name="connsiteY6" fmla="*/ 533400 h 662940"/>
              <a:gd name="connsiteX7" fmla="*/ 15240 w 632460"/>
              <a:gd name="connsiteY7" fmla="*/ 579120 h 662940"/>
              <a:gd name="connsiteX8" fmla="*/ 0 w 632460"/>
              <a:gd name="connsiteY8" fmla="*/ 601980 h 662940"/>
              <a:gd name="connsiteX9" fmla="*/ 53340 w 632460"/>
              <a:gd name="connsiteY9" fmla="*/ 609600 h 662940"/>
              <a:gd name="connsiteX10" fmla="*/ 99060 w 632460"/>
              <a:gd name="connsiteY10" fmla="*/ 617220 h 662940"/>
              <a:gd name="connsiteX11" fmla="*/ 106680 w 632460"/>
              <a:gd name="connsiteY11" fmla="*/ 640080 h 662940"/>
              <a:gd name="connsiteX12" fmla="*/ 175260 w 632460"/>
              <a:gd name="connsiteY12" fmla="*/ 662940 h 662940"/>
              <a:gd name="connsiteX13" fmla="*/ 266700 w 632460"/>
              <a:gd name="connsiteY13" fmla="*/ 655320 h 662940"/>
              <a:gd name="connsiteX14" fmla="*/ 281940 w 632460"/>
              <a:gd name="connsiteY14" fmla="*/ 632460 h 662940"/>
              <a:gd name="connsiteX15" fmla="*/ 320040 w 632460"/>
              <a:gd name="connsiteY15" fmla="*/ 609600 h 662940"/>
              <a:gd name="connsiteX16" fmla="*/ 365760 w 632460"/>
              <a:gd name="connsiteY16" fmla="*/ 556260 h 662940"/>
              <a:gd name="connsiteX17" fmla="*/ 388620 w 632460"/>
              <a:gd name="connsiteY17" fmla="*/ 541020 h 662940"/>
              <a:gd name="connsiteX18" fmla="*/ 396240 w 632460"/>
              <a:gd name="connsiteY18" fmla="*/ 518160 h 662940"/>
              <a:gd name="connsiteX19" fmla="*/ 388620 w 632460"/>
              <a:gd name="connsiteY19" fmla="*/ 472440 h 662940"/>
              <a:gd name="connsiteX20" fmla="*/ 335280 w 632460"/>
              <a:gd name="connsiteY20" fmla="*/ 441960 h 662940"/>
              <a:gd name="connsiteX21" fmla="*/ 304800 w 632460"/>
              <a:gd name="connsiteY21" fmla="*/ 426720 h 662940"/>
              <a:gd name="connsiteX22" fmla="*/ 228600 w 632460"/>
              <a:gd name="connsiteY22" fmla="*/ 434340 h 662940"/>
              <a:gd name="connsiteX23" fmla="*/ 236220 w 632460"/>
              <a:gd name="connsiteY23" fmla="*/ 457200 h 662940"/>
              <a:gd name="connsiteX24" fmla="*/ 274320 w 632460"/>
              <a:gd name="connsiteY24" fmla="*/ 449580 h 662940"/>
              <a:gd name="connsiteX25" fmla="*/ 312420 w 632460"/>
              <a:gd name="connsiteY25" fmla="*/ 411480 h 662940"/>
              <a:gd name="connsiteX26" fmla="*/ 335280 w 632460"/>
              <a:gd name="connsiteY26" fmla="*/ 388620 h 662940"/>
              <a:gd name="connsiteX27" fmla="*/ 350520 w 632460"/>
              <a:gd name="connsiteY27" fmla="*/ 365760 h 662940"/>
              <a:gd name="connsiteX28" fmla="*/ 381000 w 632460"/>
              <a:gd name="connsiteY28" fmla="*/ 350520 h 662940"/>
              <a:gd name="connsiteX29" fmla="*/ 449580 w 632460"/>
              <a:gd name="connsiteY29" fmla="*/ 327660 h 662940"/>
              <a:gd name="connsiteX30" fmla="*/ 495300 w 632460"/>
              <a:gd name="connsiteY30" fmla="*/ 289560 h 662940"/>
              <a:gd name="connsiteX31" fmla="*/ 518160 w 632460"/>
              <a:gd name="connsiteY31" fmla="*/ 281940 h 662940"/>
              <a:gd name="connsiteX32" fmla="*/ 563880 w 632460"/>
              <a:gd name="connsiteY32" fmla="*/ 236220 h 662940"/>
              <a:gd name="connsiteX33" fmla="*/ 586740 w 632460"/>
              <a:gd name="connsiteY33" fmla="*/ 213360 h 662940"/>
              <a:gd name="connsiteX34" fmla="*/ 624840 w 632460"/>
              <a:gd name="connsiteY34" fmla="*/ 160020 h 662940"/>
              <a:gd name="connsiteX35" fmla="*/ 632460 w 632460"/>
              <a:gd name="connsiteY35" fmla="*/ 137160 h 662940"/>
              <a:gd name="connsiteX36" fmla="*/ 624840 w 632460"/>
              <a:gd name="connsiteY36" fmla="*/ 76200 h 662940"/>
              <a:gd name="connsiteX37" fmla="*/ 586740 w 632460"/>
              <a:gd name="connsiteY37" fmla="*/ 30480 h 662940"/>
              <a:gd name="connsiteX38" fmla="*/ 594360 w 632460"/>
              <a:gd name="connsiteY38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2460" h="662940">
                <a:moveTo>
                  <a:pt x="594360" y="0"/>
                </a:moveTo>
                <a:lnTo>
                  <a:pt x="594360" y="0"/>
                </a:lnTo>
                <a:cubicBezTo>
                  <a:pt x="431800" y="139700"/>
                  <a:pt x="266608" y="276395"/>
                  <a:pt x="106680" y="419100"/>
                </a:cubicBezTo>
                <a:cubicBezTo>
                  <a:pt x="100687" y="424448"/>
                  <a:pt x="101267" y="434237"/>
                  <a:pt x="99060" y="441960"/>
                </a:cubicBezTo>
                <a:cubicBezTo>
                  <a:pt x="98452" y="444090"/>
                  <a:pt x="87880" y="490225"/>
                  <a:pt x="83820" y="495300"/>
                </a:cubicBezTo>
                <a:cubicBezTo>
                  <a:pt x="78099" y="502451"/>
                  <a:pt x="68580" y="505460"/>
                  <a:pt x="60960" y="510540"/>
                </a:cubicBezTo>
                <a:cubicBezTo>
                  <a:pt x="58420" y="518160"/>
                  <a:pt x="56932" y="526216"/>
                  <a:pt x="53340" y="533400"/>
                </a:cubicBezTo>
                <a:cubicBezTo>
                  <a:pt x="39151" y="561779"/>
                  <a:pt x="36306" y="553841"/>
                  <a:pt x="15240" y="579120"/>
                </a:cubicBezTo>
                <a:cubicBezTo>
                  <a:pt x="9377" y="586155"/>
                  <a:pt x="5080" y="594360"/>
                  <a:pt x="0" y="601980"/>
                </a:cubicBezTo>
                <a:cubicBezTo>
                  <a:pt x="44483" y="631635"/>
                  <a:pt x="-786" y="609600"/>
                  <a:pt x="53340" y="609600"/>
                </a:cubicBezTo>
                <a:cubicBezTo>
                  <a:pt x="68790" y="609600"/>
                  <a:pt x="83820" y="614680"/>
                  <a:pt x="99060" y="617220"/>
                </a:cubicBezTo>
                <a:cubicBezTo>
                  <a:pt x="101600" y="624840"/>
                  <a:pt x="101000" y="634400"/>
                  <a:pt x="106680" y="640080"/>
                </a:cubicBezTo>
                <a:cubicBezTo>
                  <a:pt x="122454" y="655854"/>
                  <a:pt x="155997" y="659087"/>
                  <a:pt x="175260" y="662940"/>
                </a:cubicBezTo>
                <a:cubicBezTo>
                  <a:pt x="205740" y="660400"/>
                  <a:pt x="237291" y="663723"/>
                  <a:pt x="266700" y="655320"/>
                </a:cubicBezTo>
                <a:cubicBezTo>
                  <a:pt x="275506" y="652804"/>
                  <a:pt x="274987" y="638420"/>
                  <a:pt x="281940" y="632460"/>
                </a:cubicBezTo>
                <a:cubicBezTo>
                  <a:pt x="293185" y="622821"/>
                  <a:pt x="307340" y="617220"/>
                  <a:pt x="320040" y="609600"/>
                </a:cubicBezTo>
                <a:cubicBezTo>
                  <a:pt x="336858" y="587176"/>
                  <a:pt x="344533" y="573949"/>
                  <a:pt x="365760" y="556260"/>
                </a:cubicBezTo>
                <a:cubicBezTo>
                  <a:pt x="372795" y="550397"/>
                  <a:pt x="381000" y="546100"/>
                  <a:pt x="388620" y="541020"/>
                </a:cubicBezTo>
                <a:cubicBezTo>
                  <a:pt x="391160" y="533400"/>
                  <a:pt x="396240" y="526192"/>
                  <a:pt x="396240" y="518160"/>
                </a:cubicBezTo>
                <a:cubicBezTo>
                  <a:pt x="396240" y="502710"/>
                  <a:pt x="396123" y="485946"/>
                  <a:pt x="388620" y="472440"/>
                </a:cubicBezTo>
                <a:cubicBezTo>
                  <a:pt x="376137" y="449971"/>
                  <a:pt x="354742" y="450301"/>
                  <a:pt x="335280" y="441960"/>
                </a:cubicBezTo>
                <a:cubicBezTo>
                  <a:pt x="324839" y="437485"/>
                  <a:pt x="314960" y="431800"/>
                  <a:pt x="304800" y="426720"/>
                </a:cubicBezTo>
                <a:cubicBezTo>
                  <a:pt x="279400" y="429260"/>
                  <a:pt x="251927" y="423973"/>
                  <a:pt x="228600" y="434340"/>
                </a:cubicBezTo>
                <a:cubicBezTo>
                  <a:pt x="221260" y="437602"/>
                  <a:pt x="228600" y="454660"/>
                  <a:pt x="236220" y="457200"/>
                </a:cubicBezTo>
                <a:cubicBezTo>
                  <a:pt x="248507" y="461296"/>
                  <a:pt x="261620" y="452120"/>
                  <a:pt x="274320" y="449580"/>
                </a:cubicBezTo>
                <a:cubicBezTo>
                  <a:pt x="302260" y="407670"/>
                  <a:pt x="274320" y="443230"/>
                  <a:pt x="312420" y="411480"/>
                </a:cubicBezTo>
                <a:cubicBezTo>
                  <a:pt x="320699" y="404581"/>
                  <a:pt x="328381" y="396899"/>
                  <a:pt x="335280" y="388620"/>
                </a:cubicBezTo>
                <a:cubicBezTo>
                  <a:pt x="341143" y="381585"/>
                  <a:pt x="343485" y="371623"/>
                  <a:pt x="350520" y="365760"/>
                </a:cubicBezTo>
                <a:cubicBezTo>
                  <a:pt x="359246" y="358488"/>
                  <a:pt x="371137" y="356156"/>
                  <a:pt x="381000" y="350520"/>
                </a:cubicBezTo>
                <a:cubicBezTo>
                  <a:pt x="425119" y="325309"/>
                  <a:pt x="380649" y="339148"/>
                  <a:pt x="449580" y="327660"/>
                </a:cubicBezTo>
                <a:cubicBezTo>
                  <a:pt x="466432" y="310808"/>
                  <a:pt x="474082" y="300169"/>
                  <a:pt x="495300" y="289560"/>
                </a:cubicBezTo>
                <a:cubicBezTo>
                  <a:pt x="502484" y="285968"/>
                  <a:pt x="510540" y="284480"/>
                  <a:pt x="518160" y="281940"/>
                </a:cubicBezTo>
                <a:lnTo>
                  <a:pt x="563880" y="236220"/>
                </a:lnTo>
                <a:cubicBezTo>
                  <a:pt x="571500" y="228600"/>
                  <a:pt x="581921" y="222999"/>
                  <a:pt x="586740" y="213360"/>
                </a:cubicBezTo>
                <a:cubicBezTo>
                  <a:pt x="606799" y="173241"/>
                  <a:pt x="593948" y="190912"/>
                  <a:pt x="624840" y="160020"/>
                </a:cubicBezTo>
                <a:cubicBezTo>
                  <a:pt x="627380" y="152400"/>
                  <a:pt x="632460" y="145192"/>
                  <a:pt x="632460" y="137160"/>
                </a:cubicBezTo>
                <a:cubicBezTo>
                  <a:pt x="632460" y="116682"/>
                  <a:pt x="630228" y="95957"/>
                  <a:pt x="624840" y="76200"/>
                </a:cubicBezTo>
                <a:cubicBezTo>
                  <a:pt x="620066" y="58696"/>
                  <a:pt x="596727" y="42963"/>
                  <a:pt x="586740" y="30480"/>
                </a:cubicBezTo>
                <a:cubicBezTo>
                  <a:pt x="583192" y="26045"/>
                  <a:pt x="593090" y="5080"/>
                  <a:pt x="594360" y="0"/>
                </a:cubicBezTo>
                <a:close/>
              </a:path>
            </a:pathLst>
          </a:custGeom>
          <a:pattFill prst="wdUpDiag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4E8B5CF-83E4-4CC3-BB67-F8BFE86A4B7C}"/>
              </a:ext>
            </a:extLst>
          </p:cNvPr>
          <p:cNvSpPr/>
          <p:nvPr/>
        </p:nvSpPr>
        <p:spPr>
          <a:xfrm>
            <a:off x="1167150" y="944734"/>
            <a:ext cx="1118926" cy="529501"/>
          </a:xfrm>
          <a:custGeom>
            <a:avLst/>
            <a:gdLst>
              <a:gd name="connsiteX0" fmla="*/ 125081 w 1118926"/>
              <a:gd name="connsiteY0" fmla="*/ 13677 h 529501"/>
              <a:gd name="connsiteX1" fmla="*/ 125081 w 1118926"/>
              <a:gd name="connsiteY1" fmla="*/ 13677 h 529501"/>
              <a:gd name="connsiteX2" fmla="*/ 620381 w 1118926"/>
              <a:gd name="connsiteY2" fmla="*/ 13677 h 529501"/>
              <a:gd name="connsiteX3" fmla="*/ 650861 w 1118926"/>
              <a:gd name="connsiteY3" fmla="*/ 36537 h 529501"/>
              <a:gd name="connsiteX4" fmla="*/ 696581 w 1118926"/>
              <a:gd name="connsiteY4" fmla="*/ 74637 h 529501"/>
              <a:gd name="connsiteX5" fmla="*/ 727061 w 1118926"/>
              <a:gd name="connsiteY5" fmla="*/ 120357 h 529501"/>
              <a:gd name="connsiteX6" fmla="*/ 719441 w 1118926"/>
              <a:gd name="connsiteY6" fmla="*/ 188937 h 529501"/>
              <a:gd name="connsiteX7" fmla="*/ 688961 w 1118926"/>
              <a:gd name="connsiteY7" fmla="*/ 234657 h 529501"/>
              <a:gd name="connsiteX8" fmla="*/ 696581 w 1118926"/>
              <a:gd name="connsiteY8" fmla="*/ 371817 h 529501"/>
              <a:gd name="connsiteX9" fmla="*/ 704201 w 1118926"/>
              <a:gd name="connsiteY9" fmla="*/ 394677 h 529501"/>
              <a:gd name="connsiteX10" fmla="*/ 727061 w 1118926"/>
              <a:gd name="connsiteY10" fmla="*/ 417537 h 529501"/>
              <a:gd name="connsiteX11" fmla="*/ 757541 w 1118926"/>
              <a:gd name="connsiteY11" fmla="*/ 463257 h 529501"/>
              <a:gd name="connsiteX12" fmla="*/ 795641 w 1118926"/>
              <a:gd name="connsiteY12" fmla="*/ 470877 h 529501"/>
              <a:gd name="connsiteX13" fmla="*/ 932801 w 1118926"/>
              <a:gd name="connsiteY13" fmla="*/ 448017 h 529501"/>
              <a:gd name="connsiteX14" fmla="*/ 1001381 w 1118926"/>
              <a:gd name="connsiteY14" fmla="*/ 394677 h 529501"/>
              <a:gd name="connsiteX15" fmla="*/ 1062341 w 1118926"/>
              <a:gd name="connsiteY15" fmla="*/ 348957 h 529501"/>
              <a:gd name="connsiteX16" fmla="*/ 1092821 w 1118926"/>
              <a:gd name="connsiteY16" fmla="*/ 356577 h 529501"/>
              <a:gd name="connsiteX17" fmla="*/ 1115681 w 1118926"/>
              <a:gd name="connsiteY17" fmla="*/ 409917 h 529501"/>
              <a:gd name="connsiteX18" fmla="*/ 1100441 w 1118926"/>
              <a:gd name="connsiteY18" fmla="*/ 524217 h 529501"/>
              <a:gd name="connsiteX19" fmla="*/ 871841 w 1118926"/>
              <a:gd name="connsiteY19" fmla="*/ 508977 h 529501"/>
              <a:gd name="connsiteX20" fmla="*/ 772781 w 1118926"/>
              <a:gd name="connsiteY20" fmla="*/ 478497 h 529501"/>
              <a:gd name="connsiteX21" fmla="*/ 658481 w 1118926"/>
              <a:gd name="connsiteY21" fmla="*/ 486117 h 529501"/>
              <a:gd name="connsiteX22" fmla="*/ 635621 w 1118926"/>
              <a:gd name="connsiteY22" fmla="*/ 501357 h 529501"/>
              <a:gd name="connsiteX23" fmla="*/ 574661 w 1118926"/>
              <a:gd name="connsiteY23" fmla="*/ 493737 h 529501"/>
              <a:gd name="connsiteX24" fmla="*/ 559421 w 1118926"/>
              <a:gd name="connsiteY24" fmla="*/ 470877 h 529501"/>
              <a:gd name="connsiteX25" fmla="*/ 551801 w 1118926"/>
              <a:gd name="connsiteY25" fmla="*/ 448017 h 529501"/>
              <a:gd name="connsiteX26" fmla="*/ 574661 w 1118926"/>
              <a:gd name="connsiteY26" fmla="*/ 265137 h 529501"/>
              <a:gd name="connsiteX27" fmla="*/ 605141 w 1118926"/>
              <a:gd name="connsiteY27" fmla="*/ 242277 h 529501"/>
              <a:gd name="connsiteX28" fmla="*/ 635621 w 1118926"/>
              <a:gd name="connsiteY28" fmla="*/ 234657 h 529501"/>
              <a:gd name="connsiteX29" fmla="*/ 628001 w 1118926"/>
              <a:gd name="connsiteY29" fmla="*/ 105117 h 529501"/>
              <a:gd name="connsiteX30" fmla="*/ 582281 w 1118926"/>
              <a:gd name="connsiteY30" fmla="*/ 112737 h 529501"/>
              <a:gd name="connsiteX31" fmla="*/ 536561 w 1118926"/>
              <a:gd name="connsiteY31" fmla="*/ 127977 h 529501"/>
              <a:gd name="connsiteX32" fmla="*/ 521321 w 1118926"/>
              <a:gd name="connsiteY32" fmla="*/ 150837 h 529501"/>
              <a:gd name="connsiteX33" fmla="*/ 490841 w 1118926"/>
              <a:gd name="connsiteY33" fmla="*/ 158457 h 529501"/>
              <a:gd name="connsiteX34" fmla="*/ 467981 w 1118926"/>
              <a:gd name="connsiteY34" fmla="*/ 166077 h 529501"/>
              <a:gd name="connsiteX35" fmla="*/ 445121 w 1118926"/>
              <a:gd name="connsiteY35" fmla="*/ 181317 h 529501"/>
              <a:gd name="connsiteX36" fmla="*/ 353681 w 1118926"/>
              <a:gd name="connsiteY36" fmla="*/ 188937 h 529501"/>
              <a:gd name="connsiteX37" fmla="*/ 292721 w 1118926"/>
              <a:gd name="connsiteY37" fmla="*/ 181317 h 529501"/>
              <a:gd name="connsiteX38" fmla="*/ 269861 w 1118926"/>
              <a:gd name="connsiteY38" fmla="*/ 166077 h 529501"/>
              <a:gd name="connsiteX39" fmla="*/ 247001 w 1118926"/>
              <a:gd name="connsiteY39" fmla="*/ 158457 h 529501"/>
              <a:gd name="connsiteX40" fmla="*/ 239381 w 1118926"/>
              <a:gd name="connsiteY40" fmla="*/ 135597 h 529501"/>
              <a:gd name="connsiteX41" fmla="*/ 231761 w 1118926"/>
              <a:gd name="connsiteY41" fmla="*/ 74637 h 529501"/>
              <a:gd name="connsiteX42" fmla="*/ 186041 w 1118926"/>
              <a:gd name="connsiteY42" fmla="*/ 120357 h 529501"/>
              <a:gd name="connsiteX43" fmla="*/ 117461 w 1118926"/>
              <a:gd name="connsiteY43" fmla="*/ 196557 h 529501"/>
              <a:gd name="connsiteX44" fmla="*/ 94601 w 1118926"/>
              <a:gd name="connsiteY44" fmla="*/ 211797 h 529501"/>
              <a:gd name="connsiteX45" fmla="*/ 48881 w 1118926"/>
              <a:gd name="connsiteY45" fmla="*/ 257517 h 529501"/>
              <a:gd name="connsiteX46" fmla="*/ 33641 w 1118926"/>
              <a:gd name="connsiteY46" fmla="*/ 280377 h 529501"/>
              <a:gd name="connsiteX47" fmla="*/ 10781 w 1118926"/>
              <a:gd name="connsiteY47" fmla="*/ 295617 h 529501"/>
              <a:gd name="connsiteX48" fmla="*/ 18401 w 1118926"/>
              <a:gd name="connsiteY48" fmla="*/ 196557 h 529501"/>
              <a:gd name="connsiteX49" fmla="*/ 41261 w 1118926"/>
              <a:gd name="connsiteY49" fmla="*/ 188937 h 529501"/>
              <a:gd name="connsiteX50" fmla="*/ 71741 w 1118926"/>
              <a:gd name="connsiteY50" fmla="*/ 173697 h 529501"/>
              <a:gd name="connsiteX51" fmla="*/ 86981 w 1118926"/>
              <a:gd name="connsiteY51" fmla="*/ 150837 h 529501"/>
              <a:gd name="connsiteX52" fmla="*/ 94601 w 1118926"/>
              <a:gd name="connsiteY52" fmla="*/ 127977 h 529501"/>
              <a:gd name="connsiteX53" fmla="*/ 109841 w 1118926"/>
              <a:gd name="connsiteY53" fmla="*/ 89877 h 529501"/>
              <a:gd name="connsiteX54" fmla="*/ 140321 w 1118926"/>
              <a:gd name="connsiteY54" fmla="*/ 44157 h 529501"/>
              <a:gd name="connsiteX55" fmla="*/ 125081 w 1118926"/>
              <a:gd name="connsiteY55" fmla="*/ 13677 h 52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18926" h="529501">
                <a:moveTo>
                  <a:pt x="125081" y="13677"/>
                </a:moveTo>
                <a:lnTo>
                  <a:pt x="125081" y="13677"/>
                </a:lnTo>
                <a:cubicBezTo>
                  <a:pt x="317715" y="-2376"/>
                  <a:pt x="331145" y="-6620"/>
                  <a:pt x="620381" y="13677"/>
                </a:cubicBezTo>
                <a:cubicBezTo>
                  <a:pt x="633050" y="14566"/>
                  <a:pt x="640527" y="29155"/>
                  <a:pt x="650861" y="36537"/>
                </a:cubicBezTo>
                <a:cubicBezTo>
                  <a:pt x="672874" y="52261"/>
                  <a:pt x="678792" y="51766"/>
                  <a:pt x="696581" y="74637"/>
                </a:cubicBezTo>
                <a:cubicBezTo>
                  <a:pt x="707826" y="89095"/>
                  <a:pt x="727061" y="120357"/>
                  <a:pt x="727061" y="120357"/>
                </a:cubicBezTo>
                <a:cubicBezTo>
                  <a:pt x="724521" y="143217"/>
                  <a:pt x="726714" y="167117"/>
                  <a:pt x="719441" y="188937"/>
                </a:cubicBezTo>
                <a:cubicBezTo>
                  <a:pt x="713649" y="206313"/>
                  <a:pt x="688961" y="234657"/>
                  <a:pt x="688961" y="234657"/>
                </a:cubicBezTo>
                <a:cubicBezTo>
                  <a:pt x="691501" y="280377"/>
                  <a:pt x="692240" y="326233"/>
                  <a:pt x="696581" y="371817"/>
                </a:cubicBezTo>
                <a:cubicBezTo>
                  <a:pt x="697343" y="379813"/>
                  <a:pt x="699746" y="387994"/>
                  <a:pt x="704201" y="394677"/>
                </a:cubicBezTo>
                <a:cubicBezTo>
                  <a:pt x="710179" y="403643"/>
                  <a:pt x="719441" y="409917"/>
                  <a:pt x="727061" y="417537"/>
                </a:cubicBezTo>
                <a:cubicBezTo>
                  <a:pt x="733834" y="437857"/>
                  <a:pt x="734709" y="451841"/>
                  <a:pt x="757541" y="463257"/>
                </a:cubicBezTo>
                <a:cubicBezTo>
                  <a:pt x="769125" y="469049"/>
                  <a:pt x="782941" y="468337"/>
                  <a:pt x="795641" y="470877"/>
                </a:cubicBezTo>
                <a:cubicBezTo>
                  <a:pt x="841361" y="463257"/>
                  <a:pt x="889336" y="464115"/>
                  <a:pt x="932801" y="448017"/>
                </a:cubicBezTo>
                <a:cubicBezTo>
                  <a:pt x="959959" y="437959"/>
                  <a:pt x="977815" y="411510"/>
                  <a:pt x="1001381" y="394677"/>
                </a:cubicBezTo>
                <a:cubicBezTo>
                  <a:pt x="1067658" y="347336"/>
                  <a:pt x="1015230" y="396068"/>
                  <a:pt x="1062341" y="348957"/>
                </a:cubicBezTo>
                <a:cubicBezTo>
                  <a:pt x="1072501" y="351497"/>
                  <a:pt x="1084776" y="349873"/>
                  <a:pt x="1092821" y="356577"/>
                </a:cubicBezTo>
                <a:cubicBezTo>
                  <a:pt x="1101513" y="363820"/>
                  <a:pt x="1111639" y="397792"/>
                  <a:pt x="1115681" y="409917"/>
                </a:cubicBezTo>
                <a:cubicBezTo>
                  <a:pt x="1110601" y="448017"/>
                  <a:pt x="1133978" y="505436"/>
                  <a:pt x="1100441" y="524217"/>
                </a:cubicBezTo>
                <a:cubicBezTo>
                  <a:pt x="1073123" y="539515"/>
                  <a:pt x="932117" y="517588"/>
                  <a:pt x="871841" y="508977"/>
                </a:cubicBezTo>
                <a:cubicBezTo>
                  <a:pt x="793326" y="482805"/>
                  <a:pt x="826638" y="491961"/>
                  <a:pt x="772781" y="478497"/>
                </a:cubicBezTo>
                <a:cubicBezTo>
                  <a:pt x="734681" y="481037"/>
                  <a:pt x="696146" y="479839"/>
                  <a:pt x="658481" y="486117"/>
                </a:cubicBezTo>
                <a:cubicBezTo>
                  <a:pt x="649448" y="487623"/>
                  <a:pt x="644741" y="500528"/>
                  <a:pt x="635621" y="501357"/>
                </a:cubicBezTo>
                <a:cubicBezTo>
                  <a:pt x="615227" y="503211"/>
                  <a:pt x="594981" y="496277"/>
                  <a:pt x="574661" y="493737"/>
                </a:cubicBezTo>
                <a:cubicBezTo>
                  <a:pt x="569581" y="486117"/>
                  <a:pt x="563517" y="479068"/>
                  <a:pt x="559421" y="470877"/>
                </a:cubicBezTo>
                <a:cubicBezTo>
                  <a:pt x="555829" y="463693"/>
                  <a:pt x="551801" y="456049"/>
                  <a:pt x="551801" y="448017"/>
                </a:cubicBezTo>
                <a:cubicBezTo>
                  <a:pt x="551801" y="417697"/>
                  <a:pt x="531181" y="308617"/>
                  <a:pt x="574661" y="265137"/>
                </a:cubicBezTo>
                <a:cubicBezTo>
                  <a:pt x="583641" y="256157"/>
                  <a:pt x="593782" y="247957"/>
                  <a:pt x="605141" y="242277"/>
                </a:cubicBezTo>
                <a:cubicBezTo>
                  <a:pt x="614508" y="237593"/>
                  <a:pt x="625461" y="237197"/>
                  <a:pt x="635621" y="234657"/>
                </a:cubicBezTo>
                <a:cubicBezTo>
                  <a:pt x="633081" y="191477"/>
                  <a:pt x="645338" y="144745"/>
                  <a:pt x="628001" y="105117"/>
                </a:cubicBezTo>
                <a:cubicBezTo>
                  <a:pt x="621808" y="90962"/>
                  <a:pt x="597270" y="108990"/>
                  <a:pt x="582281" y="112737"/>
                </a:cubicBezTo>
                <a:cubicBezTo>
                  <a:pt x="566696" y="116633"/>
                  <a:pt x="536561" y="127977"/>
                  <a:pt x="536561" y="127977"/>
                </a:cubicBezTo>
                <a:cubicBezTo>
                  <a:pt x="531481" y="135597"/>
                  <a:pt x="528941" y="145757"/>
                  <a:pt x="521321" y="150837"/>
                </a:cubicBezTo>
                <a:cubicBezTo>
                  <a:pt x="512607" y="156646"/>
                  <a:pt x="500911" y="155580"/>
                  <a:pt x="490841" y="158457"/>
                </a:cubicBezTo>
                <a:cubicBezTo>
                  <a:pt x="483118" y="160664"/>
                  <a:pt x="475165" y="162485"/>
                  <a:pt x="467981" y="166077"/>
                </a:cubicBezTo>
                <a:cubicBezTo>
                  <a:pt x="459790" y="170173"/>
                  <a:pt x="454101" y="179521"/>
                  <a:pt x="445121" y="181317"/>
                </a:cubicBezTo>
                <a:cubicBezTo>
                  <a:pt x="415129" y="187315"/>
                  <a:pt x="384161" y="186397"/>
                  <a:pt x="353681" y="188937"/>
                </a:cubicBezTo>
                <a:cubicBezTo>
                  <a:pt x="333361" y="186397"/>
                  <a:pt x="312478" y="186705"/>
                  <a:pt x="292721" y="181317"/>
                </a:cubicBezTo>
                <a:cubicBezTo>
                  <a:pt x="283886" y="178907"/>
                  <a:pt x="278052" y="170173"/>
                  <a:pt x="269861" y="166077"/>
                </a:cubicBezTo>
                <a:cubicBezTo>
                  <a:pt x="262677" y="162485"/>
                  <a:pt x="254621" y="160997"/>
                  <a:pt x="247001" y="158457"/>
                </a:cubicBezTo>
                <a:cubicBezTo>
                  <a:pt x="244461" y="150837"/>
                  <a:pt x="240818" y="143500"/>
                  <a:pt x="239381" y="135597"/>
                </a:cubicBezTo>
                <a:cubicBezTo>
                  <a:pt x="235718" y="115449"/>
                  <a:pt x="251451" y="80263"/>
                  <a:pt x="231761" y="74637"/>
                </a:cubicBezTo>
                <a:cubicBezTo>
                  <a:pt x="211038" y="68716"/>
                  <a:pt x="200539" y="104409"/>
                  <a:pt x="186041" y="120357"/>
                </a:cubicBezTo>
                <a:cubicBezTo>
                  <a:pt x="141494" y="169359"/>
                  <a:pt x="170205" y="150406"/>
                  <a:pt x="117461" y="196557"/>
                </a:cubicBezTo>
                <a:cubicBezTo>
                  <a:pt x="110569" y="202588"/>
                  <a:pt x="101446" y="205713"/>
                  <a:pt x="94601" y="211797"/>
                </a:cubicBezTo>
                <a:cubicBezTo>
                  <a:pt x="78492" y="226116"/>
                  <a:pt x="60836" y="239584"/>
                  <a:pt x="48881" y="257517"/>
                </a:cubicBezTo>
                <a:cubicBezTo>
                  <a:pt x="43801" y="265137"/>
                  <a:pt x="40117" y="273901"/>
                  <a:pt x="33641" y="280377"/>
                </a:cubicBezTo>
                <a:cubicBezTo>
                  <a:pt x="27165" y="286853"/>
                  <a:pt x="18401" y="290537"/>
                  <a:pt x="10781" y="295617"/>
                </a:cubicBezTo>
                <a:cubicBezTo>
                  <a:pt x="-2223" y="256606"/>
                  <a:pt x="-7469" y="253470"/>
                  <a:pt x="18401" y="196557"/>
                </a:cubicBezTo>
                <a:cubicBezTo>
                  <a:pt x="21725" y="189245"/>
                  <a:pt x="33878" y="192101"/>
                  <a:pt x="41261" y="188937"/>
                </a:cubicBezTo>
                <a:cubicBezTo>
                  <a:pt x="51702" y="184462"/>
                  <a:pt x="61581" y="178777"/>
                  <a:pt x="71741" y="173697"/>
                </a:cubicBezTo>
                <a:cubicBezTo>
                  <a:pt x="76821" y="166077"/>
                  <a:pt x="82885" y="159028"/>
                  <a:pt x="86981" y="150837"/>
                </a:cubicBezTo>
                <a:cubicBezTo>
                  <a:pt x="90573" y="143653"/>
                  <a:pt x="91781" y="135498"/>
                  <a:pt x="94601" y="127977"/>
                </a:cubicBezTo>
                <a:cubicBezTo>
                  <a:pt x="99404" y="115170"/>
                  <a:pt x="103291" y="101885"/>
                  <a:pt x="109841" y="89877"/>
                </a:cubicBezTo>
                <a:cubicBezTo>
                  <a:pt x="118612" y="73797"/>
                  <a:pt x="134529" y="61533"/>
                  <a:pt x="140321" y="44157"/>
                </a:cubicBezTo>
                <a:lnTo>
                  <a:pt x="125081" y="13677"/>
                </a:lnTo>
                <a:close/>
              </a:path>
            </a:pathLst>
          </a:custGeom>
          <a:pattFill prst="wdUpDiag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8F886D-7956-48D8-A456-659062EA3677}"/>
              </a:ext>
            </a:extLst>
          </p:cNvPr>
          <p:cNvSpPr/>
          <p:nvPr/>
        </p:nvSpPr>
        <p:spPr>
          <a:xfrm>
            <a:off x="2576985" y="2310868"/>
            <a:ext cx="849550" cy="502920"/>
          </a:xfrm>
          <a:custGeom>
            <a:avLst/>
            <a:gdLst>
              <a:gd name="connsiteX0" fmla="*/ 3432 w 849550"/>
              <a:gd name="connsiteY0" fmla="*/ 22860 h 502920"/>
              <a:gd name="connsiteX1" fmla="*/ 3432 w 849550"/>
              <a:gd name="connsiteY1" fmla="*/ 22860 h 502920"/>
              <a:gd name="connsiteX2" fmla="*/ 353952 w 849550"/>
              <a:gd name="connsiteY2" fmla="*/ 403860 h 502920"/>
              <a:gd name="connsiteX3" fmla="*/ 445392 w 849550"/>
              <a:gd name="connsiteY3" fmla="*/ 388620 h 502920"/>
              <a:gd name="connsiteX4" fmla="*/ 491112 w 849550"/>
              <a:gd name="connsiteY4" fmla="*/ 365760 h 502920"/>
              <a:gd name="connsiteX5" fmla="*/ 513972 w 849550"/>
              <a:gd name="connsiteY5" fmla="*/ 358140 h 502920"/>
              <a:gd name="connsiteX6" fmla="*/ 544452 w 849550"/>
              <a:gd name="connsiteY6" fmla="*/ 342900 h 502920"/>
              <a:gd name="connsiteX7" fmla="*/ 628272 w 849550"/>
              <a:gd name="connsiteY7" fmla="*/ 320040 h 502920"/>
              <a:gd name="connsiteX8" fmla="*/ 696852 w 849550"/>
              <a:gd name="connsiteY8" fmla="*/ 312420 h 502920"/>
              <a:gd name="connsiteX9" fmla="*/ 742572 w 849550"/>
              <a:gd name="connsiteY9" fmla="*/ 320040 h 502920"/>
              <a:gd name="connsiteX10" fmla="*/ 757812 w 849550"/>
              <a:gd name="connsiteY10" fmla="*/ 365760 h 502920"/>
              <a:gd name="connsiteX11" fmla="*/ 780672 w 849550"/>
              <a:gd name="connsiteY11" fmla="*/ 487680 h 502920"/>
              <a:gd name="connsiteX12" fmla="*/ 826392 w 849550"/>
              <a:gd name="connsiteY12" fmla="*/ 502920 h 502920"/>
              <a:gd name="connsiteX13" fmla="*/ 849252 w 849550"/>
              <a:gd name="connsiteY13" fmla="*/ 495300 h 502920"/>
              <a:gd name="connsiteX14" fmla="*/ 834012 w 849550"/>
              <a:gd name="connsiteY14" fmla="*/ 426720 h 502920"/>
              <a:gd name="connsiteX15" fmla="*/ 826392 w 849550"/>
              <a:gd name="connsiteY15" fmla="*/ 403860 h 502920"/>
              <a:gd name="connsiteX16" fmla="*/ 803532 w 849550"/>
              <a:gd name="connsiteY16" fmla="*/ 358140 h 502920"/>
              <a:gd name="connsiteX17" fmla="*/ 620652 w 849550"/>
              <a:gd name="connsiteY17" fmla="*/ 175260 h 502920"/>
              <a:gd name="connsiteX18" fmla="*/ 597792 w 849550"/>
              <a:gd name="connsiteY18" fmla="*/ 182880 h 502920"/>
              <a:gd name="connsiteX19" fmla="*/ 414912 w 849550"/>
              <a:gd name="connsiteY19" fmla="*/ 228600 h 502920"/>
              <a:gd name="connsiteX20" fmla="*/ 369192 w 849550"/>
              <a:gd name="connsiteY20" fmla="*/ 205740 h 502920"/>
              <a:gd name="connsiteX21" fmla="*/ 346332 w 849550"/>
              <a:gd name="connsiteY21" fmla="*/ 190500 h 502920"/>
              <a:gd name="connsiteX22" fmla="*/ 315852 w 849550"/>
              <a:gd name="connsiteY22" fmla="*/ 144780 h 502920"/>
              <a:gd name="connsiteX23" fmla="*/ 277752 w 849550"/>
              <a:gd name="connsiteY23" fmla="*/ 83820 h 502920"/>
              <a:gd name="connsiteX24" fmla="*/ 247272 w 849550"/>
              <a:gd name="connsiteY24" fmla="*/ 38100 h 502920"/>
              <a:gd name="connsiteX25" fmla="*/ 201552 w 849550"/>
              <a:gd name="connsiteY25" fmla="*/ 15240 h 502920"/>
              <a:gd name="connsiteX26" fmla="*/ 178692 w 849550"/>
              <a:gd name="connsiteY26" fmla="*/ 0 h 502920"/>
              <a:gd name="connsiteX27" fmla="*/ 33912 w 849550"/>
              <a:gd name="connsiteY27" fmla="*/ 7620 h 502920"/>
              <a:gd name="connsiteX28" fmla="*/ 3432 w 849550"/>
              <a:gd name="connsiteY28" fmla="*/ 15240 h 502920"/>
              <a:gd name="connsiteX29" fmla="*/ 3432 w 849550"/>
              <a:gd name="connsiteY29" fmla="*/ 228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9550" h="502920">
                <a:moveTo>
                  <a:pt x="3432" y="22860"/>
                </a:moveTo>
                <a:lnTo>
                  <a:pt x="3432" y="22860"/>
                </a:lnTo>
                <a:cubicBezTo>
                  <a:pt x="120272" y="149860"/>
                  <a:pt x="221005" y="293835"/>
                  <a:pt x="353952" y="403860"/>
                </a:cubicBezTo>
                <a:cubicBezTo>
                  <a:pt x="377758" y="423561"/>
                  <a:pt x="415092" y="394680"/>
                  <a:pt x="445392" y="388620"/>
                </a:cubicBezTo>
                <a:cubicBezTo>
                  <a:pt x="477314" y="382236"/>
                  <a:pt x="461143" y="380745"/>
                  <a:pt x="491112" y="365760"/>
                </a:cubicBezTo>
                <a:cubicBezTo>
                  <a:pt x="498296" y="362168"/>
                  <a:pt x="506589" y="361304"/>
                  <a:pt x="513972" y="358140"/>
                </a:cubicBezTo>
                <a:cubicBezTo>
                  <a:pt x="524413" y="353665"/>
                  <a:pt x="533905" y="347119"/>
                  <a:pt x="544452" y="342900"/>
                </a:cubicBezTo>
                <a:cubicBezTo>
                  <a:pt x="572577" y="331650"/>
                  <a:pt x="598511" y="324292"/>
                  <a:pt x="628272" y="320040"/>
                </a:cubicBezTo>
                <a:cubicBezTo>
                  <a:pt x="651042" y="316787"/>
                  <a:pt x="673992" y="314960"/>
                  <a:pt x="696852" y="312420"/>
                </a:cubicBezTo>
                <a:cubicBezTo>
                  <a:pt x="720593" y="296593"/>
                  <a:pt x="722751" y="284361"/>
                  <a:pt x="742572" y="320040"/>
                </a:cubicBezTo>
                <a:cubicBezTo>
                  <a:pt x="750374" y="334083"/>
                  <a:pt x="757812" y="365760"/>
                  <a:pt x="757812" y="365760"/>
                </a:cubicBezTo>
                <a:cubicBezTo>
                  <a:pt x="760590" y="385206"/>
                  <a:pt x="772167" y="475986"/>
                  <a:pt x="780672" y="487680"/>
                </a:cubicBezTo>
                <a:cubicBezTo>
                  <a:pt x="790121" y="500672"/>
                  <a:pt x="826392" y="502920"/>
                  <a:pt x="826392" y="502920"/>
                </a:cubicBezTo>
                <a:cubicBezTo>
                  <a:pt x="834012" y="500380"/>
                  <a:pt x="848453" y="503292"/>
                  <a:pt x="849252" y="495300"/>
                </a:cubicBezTo>
                <a:cubicBezTo>
                  <a:pt x="851582" y="471999"/>
                  <a:pt x="839692" y="449438"/>
                  <a:pt x="834012" y="426720"/>
                </a:cubicBezTo>
                <a:cubicBezTo>
                  <a:pt x="832064" y="418928"/>
                  <a:pt x="829984" y="411044"/>
                  <a:pt x="826392" y="403860"/>
                </a:cubicBezTo>
                <a:cubicBezTo>
                  <a:pt x="796849" y="344774"/>
                  <a:pt x="822685" y="415599"/>
                  <a:pt x="803532" y="358140"/>
                </a:cubicBezTo>
                <a:cubicBezTo>
                  <a:pt x="793921" y="117863"/>
                  <a:pt x="859084" y="156919"/>
                  <a:pt x="620652" y="175260"/>
                </a:cubicBezTo>
                <a:cubicBezTo>
                  <a:pt x="612643" y="175876"/>
                  <a:pt x="605412" y="180340"/>
                  <a:pt x="597792" y="182880"/>
                </a:cubicBezTo>
                <a:cubicBezTo>
                  <a:pt x="513866" y="266806"/>
                  <a:pt x="569553" y="237697"/>
                  <a:pt x="414912" y="228600"/>
                </a:cubicBezTo>
                <a:cubicBezTo>
                  <a:pt x="349398" y="184924"/>
                  <a:pt x="432288" y="237288"/>
                  <a:pt x="369192" y="205740"/>
                </a:cubicBezTo>
                <a:cubicBezTo>
                  <a:pt x="361001" y="201644"/>
                  <a:pt x="353952" y="195580"/>
                  <a:pt x="346332" y="190500"/>
                </a:cubicBezTo>
                <a:cubicBezTo>
                  <a:pt x="321123" y="114872"/>
                  <a:pt x="363418" y="230399"/>
                  <a:pt x="315852" y="144780"/>
                </a:cubicBezTo>
                <a:cubicBezTo>
                  <a:pt x="278513" y="77570"/>
                  <a:pt x="324926" y="115269"/>
                  <a:pt x="277752" y="83820"/>
                </a:cubicBezTo>
                <a:cubicBezTo>
                  <a:pt x="267592" y="68580"/>
                  <a:pt x="262512" y="48260"/>
                  <a:pt x="247272" y="38100"/>
                </a:cubicBezTo>
                <a:cubicBezTo>
                  <a:pt x="181758" y="-5576"/>
                  <a:pt x="264648" y="46788"/>
                  <a:pt x="201552" y="15240"/>
                </a:cubicBezTo>
                <a:cubicBezTo>
                  <a:pt x="193361" y="11144"/>
                  <a:pt x="186312" y="5080"/>
                  <a:pt x="178692" y="0"/>
                </a:cubicBezTo>
                <a:cubicBezTo>
                  <a:pt x="130432" y="2540"/>
                  <a:pt x="82057" y="3433"/>
                  <a:pt x="33912" y="7620"/>
                </a:cubicBezTo>
                <a:cubicBezTo>
                  <a:pt x="23479" y="8527"/>
                  <a:pt x="13502" y="12363"/>
                  <a:pt x="3432" y="15240"/>
                </a:cubicBezTo>
                <a:cubicBezTo>
                  <a:pt x="-4291" y="17447"/>
                  <a:pt x="3432" y="21590"/>
                  <a:pt x="3432" y="22860"/>
                </a:cubicBezTo>
                <a:close/>
              </a:path>
            </a:pathLst>
          </a:custGeom>
          <a:pattFill prst="wdUpDiag">
            <a:fgClr>
              <a:srgbClr val="FF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D84221-38DF-4173-A84B-6937FF4E8603}"/>
              </a:ext>
            </a:extLst>
          </p:cNvPr>
          <p:cNvSpPr/>
          <p:nvPr/>
        </p:nvSpPr>
        <p:spPr>
          <a:xfrm>
            <a:off x="7512933" y="549782"/>
            <a:ext cx="647700" cy="731706"/>
          </a:xfrm>
          <a:custGeom>
            <a:avLst/>
            <a:gdLst>
              <a:gd name="connsiteX0" fmla="*/ 0 w 647700"/>
              <a:gd name="connsiteY0" fmla="*/ 38100 h 731706"/>
              <a:gd name="connsiteX1" fmla="*/ 0 w 647700"/>
              <a:gd name="connsiteY1" fmla="*/ 38100 h 731706"/>
              <a:gd name="connsiteX2" fmla="*/ 76200 w 647700"/>
              <a:gd name="connsiteY2" fmla="*/ 22860 h 731706"/>
              <a:gd name="connsiteX3" fmla="*/ 99060 w 647700"/>
              <a:gd name="connsiteY3" fmla="*/ 15240 h 731706"/>
              <a:gd name="connsiteX4" fmla="*/ 160020 w 647700"/>
              <a:gd name="connsiteY4" fmla="*/ 0 h 731706"/>
              <a:gd name="connsiteX5" fmla="*/ 259080 w 647700"/>
              <a:gd name="connsiteY5" fmla="*/ 7620 h 731706"/>
              <a:gd name="connsiteX6" fmla="*/ 327660 w 647700"/>
              <a:gd name="connsiteY6" fmla="*/ 22860 h 731706"/>
              <a:gd name="connsiteX7" fmla="*/ 350520 w 647700"/>
              <a:gd name="connsiteY7" fmla="*/ 38100 h 731706"/>
              <a:gd name="connsiteX8" fmla="*/ 373380 w 647700"/>
              <a:gd name="connsiteY8" fmla="*/ 45720 h 731706"/>
              <a:gd name="connsiteX9" fmla="*/ 434340 w 647700"/>
              <a:gd name="connsiteY9" fmla="*/ 106680 h 731706"/>
              <a:gd name="connsiteX10" fmla="*/ 464820 w 647700"/>
              <a:gd name="connsiteY10" fmla="*/ 137160 h 731706"/>
              <a:gd name="connsiteX11" fmla="*/ 487680 w 647700"/>
              <a:gd name="connsiteY11" fmla="*/ 350520 h 731706"/>
              <a:gd name="connsiteX12" fmla="*/ 525780 w 647700"/>
              <a:gd name="connsiteY12" fmla="*/ 396240 h 731706"/>
              <a:gd name="connsiteX13" fmla="*/ 563880 w 647700"/>
              <a:gd name="connsiteY13" fmla="*/ 449580 h 731706"/>
              <a:gd name="connsiteX14" fmla="*/ 586740 w 647700"/>
              <a:gd name="connsiteY14" fmla="*/ 464820 h 731706"/>
              <a:gd name="connsiteX15" fmla="*/ 647700 w 647700"/>
              <a:gd name="connsiteY15" fmla="*/ 541020 h 731706"/>
              <a:gd name="connsiteX16" fmla="*/ 617220 w 647700"/>
              <a:gd name="connsiteY16" fmla="*/ 647700 h 731706"/>
              <a:gd name="connsiteX17" fmla="*/ 563880 w 647700"/>
              <a:gd name="connsiteY17" fmla="*/ 685800 h 731706"/>
              <a:gd name="connsiteX18" fmla="*/ 518160 w 647700"/>
              <a:gd name="connsiteY18" fmla="*/ 701040 h 731706"/>
              <a:gd name="connsiteX19" fmla="*/ 480060 w 647700"/>
              <a:gd name="connsiteY19" fmla="*/ 731520 h 731706"/>
              <a:gd name="connsiteX20" fmla="*/ 441960 w 647700"/>
              <a:gd name="connsiteY20" fmla="*/ 685800 h 731706"/>
              <a:gd name="connsiteX21" fmla="*/ 449580 w 647700"/>
              <a:gd name="connsiteY21" fmla="*/ 563880 h 731706"/>
              <a:gd name="connsiteX22" fmla="*/ 472440 w 647700"/>
              <a:gd name="connsiteY22" fmla="*/ 541020 h 731706"/>
              <a:gd name="connsiteX23" fmla="*/ 480060 w 647700"/>
              <a:gd name="connsiteY23" fmla="*/ 518160 h 731706"/>
              <a:gd name="connsiteX24" fmla="*/ 472440 w 647700"/>
              <a:gd name="connsiteY24" fmla="*/ 464820 h 731706"/>
              <a:gd name="connsiteX25" fmla="*/ 449580 w 647700"/>
              <a:gd name="connsiteY25" fmla="*/ 441960 h 731706"/>
              <a:gd name="connsiteX26" fmla="*/ 403860 w 647700"/>
              <a:gd name="connsiteY26" fmla="*/ 419100 h 731706"/>
              <a:gd name="connsiteX27" fmla="*/ 350520 w 647700"/>
              <a:gd name="connsiteY27" fmla="*/ 388620 h 731706"/>
              <a:gd name="connsiteX28" fmla="*/ 327660 w 647700"/>
              <a:gd name="connsiteY28" fmla="*/ 381000 h 731706"/>
              <a:gd name="connsiteX29" fmla="*/ 320040 w 647700"/>
              <a:gd name="connsiteY29" fmla="*/ 358140 h 731706"/>
              <a:gd name="connsiteX30" fmla="*/ 335280 w 647700"/>
              <a:gd name="connsiteY30" fmla="*/ 213360 h 731706"/>
              <a:gd name="connsiteX31" fmla="*/ 297180 w 647700"/>
              <a:gd name="connsiteY31" fmla="*/ 129540 h 731706"/>
              <a:gd name="connsiteX32" fmla="*/ 251460 w 647700"/>
              <a:gd name="connsiteY32" fmla="*/ 83820 h 731706"/>
              <a:gd name="connsiteX33" fmla="*/ 205740 w 647700"/>
              <a:gd name="connsiteY33" fmla="*/ 68580 h 731706"/>
              <a:gd name="connsiteX34" fmla="*/ 76200 w 647700"/>
              <a:gd name="connsiteY34" fmla="*/ 83820 h 731706"/>
              <a:gd name="connsiteX35" fmla="*/ 53340 w 647700"/>
              <a:gd name="connsiteY35" fmla="*/ 99060 h 731706"/>
              <a:gd name="connsiteX36" fmla="*/ 30480 w 647700"/>
              <a:gd name="connsiteY36" fmla="*/ 106680 h 731706"/>
              <a:gd name="connsiteX37" fmla="*/ 0 w 647700"/>
              <a:gd name="connsiteY37" fmla="*/ 38100 h 73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731706">
                <a:moveTo>
                  <a:pt x="0" y="38100"/>
                </a:moveTo>
                <a:lnTo>
                  <a:pt x="0" y="38100"/>
                </a:lnTo>
                <a:cubicBezTo>
                  <a:pt x="25400" y="33020"/>
                  <a:pt x="50960" y="28685"/>
                  <a:pt x="76200" y="22860"/>
                </a:cubicBezTo>
                <a:cubicBezTo>
                  <a:pt x="84026" y="21054"/>
                  <a:pt x="91311" y="17353"/>
                  <a:pt x="99060" y="15240"/>
                </a:cubicBezTo>
                <a:cubicBezTo>
                  <a:pt x="119267" y="9729"/>
                  <a:pt x="139700" y="5080"/>
                  <a:pt x="160020" y="0"/>
                </a:cubicBezTo>
                <a:cubicBezTo>
                  <a:pt x="193040" y="2540"/>
                  <a:pt x="226165" y="3963"/>
                  <a:pt x="259080" y="7620"/>
                </a:cubicBezTo>
                <a:cubicBezTo>
                  <a:pt x="276493" y="9555"/>
                  <a:pt x="309647" y="18357"/>
                  <a:pt x="327660" y="22860"/>
                </a:cubicBezTo>
                <a:cubicBezTo>
                  <a:pt x="335280" y="27940"/>
                  <a:pt x="342329" y="34004"/>
                  <a:pt x="350520" y="38100"/>
                </a:cubicBezTo>
                <a:cubicBezTo>
                  <a:pt x="357704" y="41692"/>
                  <a:pt x="367163" y="40634"/>
                  <a:pt x="373380" y="45720"/>
                </a:cubicBezTo>
                <a:cubicBezTo>
                  <a:pt x="395621" y="63917"/>
                  <a:pt x="414020" y="86360"/>
                  <a:pt x="434340" y="106680"/>
                </a:cubicBezTo>
                <a:lnTo>
                  <a:pt x="464820" y="137160"/>
                </a:lnTo>
                <a:cubicBezTo>
                  <a:pt x="503893" y="254380"/>
                  <a:pt x="457935" y="102646"/>
                  <a:pt x="487680" y="350520"/>
                </a:cubicBezTo>
                <a:cubicBezTo>
                  <a:pt x="489271" y="363781"/>
                  <a:pt x="519538" y="388750"/>
                  <a:pt x="525780" y="396240"/>
                </a:cubicBezTo>
                <a:cubicBezTo>
                  <a:pt x="547413" y="422200"/>
                  <a:pt x="536428" y="422128"/>
                  <a:pt x="563880" y="449580"/>
                </a:cubicBezTo>
                <a:cubicBezTo>
                  <a:pt x="570356" y="456056"/>
                  <a:pt x="579705" y="458957"/>
                  <a:pt x="586740" y="464820"/>
                </a:cubicBezTo>
                <a:cubicBezTo>
                  <a:pt x="612061" y="485921"/>
                  <a:pt x="629645" y="513938"/>
                  <a:pt x="647700" y="541020"/>
                </a:cubicBezTo>
                <a:cubicBezTo>
                  <a:pt x="643451" y="575012"/>
                  <a:pt x="644405" y="620515"/>
                  <a:pt x="617220" y="647700"/>
                </a:cubicBezTo>
                <a:cubicBezTo>
                  <a:pt x="614968" y="649952"/>
                  <a:pt x="571668" y="682339"/>
                  <a:pt x="563880" y="685800"/>
                </a:cubicBezTo>
                <a:cubicBezTo>
                  <a:pt x="549200" y="692324"/>
                  <a:pt x="518160" y="701040"/>
                  <a:pt x="518160" y="701040"/>
                </a:cubicBezTo>
                <a:cubicBezTo>
                  <a:pt x="505460" y="711200"/>
                  <a:pt x="496224" y="729724"/>
                  <a:pt x="480060" y="731520"/>
                </a:cubicBezTo>
                <a:cubicBezTo>
                  <a:pt x="453369" y="734486"/>
                  <a:pt x="447136" y="701327"/>
                  <a:pt x="441960" y="685800"/>
                </a:cubicBezTo>
                <a:cubicBezTo>
                  <a:pt x="444500" y="645160"/>
                  <a:pt x="441191" y="603726"/>
                  <a:pt x="449580" y="563880"/>
                </a:cubicBezTo>
                <a:cubicBezTo>
                  <a:pt x="451800" y="553335"/>
                  <a:pt x="466462" y="549986"/>
                  <a:pt x="472440" y="541020"/>
                </a:cubicBezTo>
                <a:cubicBezTo>
                  <a:pt x="476895" y="534337"/>
                  <a:pt x="477520" y="525780"/>
                  <a:pt x="480060" y="518160"/>
                </a:cubicBezTo>
                <a:cubicBezTo>
                  <a:pt x="477520" y="500380"/>
                  <a:pt x="479110" y="481496"/>
                  <a:pt x="472440" y="464820"/>
                </a:cubicBezTo>
                <a:cubicBezTo>
                  <a:pt x="468438" y="454814"/>
                  <a:pt x="457859" y="448859"/>
                  <a:pt x="449580" y="441960"/>
                </a:cubicBezTo>
                <a:cubicBezTo>
                  <a:pt x="423738" y="420425"/>
                  <a:pt x="432162" y="431229"/>
                  <a:pt x="403860" y="419100"/>
                </a:cubicBezTo>
                <a:cubicBezTo>
                  <a:pt x="310346" y="379023"/>
                  <a:pt x="427047" y="426884"/>
                  <a:pt x="350520" y="388620"/>
                </a:cubicBezTo>
                <a:cubicBezTo>
                  <a:pt x="343336" y="385028"/>
                  <a:pt x="335280" y="383540"/>
                  <a:pt x="327660" y="381000"/>
                </a:cubicBezTo>
                <a:cubicBezTo>
                  <a:pt x="325120" y="373380"/>
                  <a:pt x="320040" y="366172"/>
                  <a:pt x="320040" y="358140"/>
                </a:cubicBezTo>
                <a:cubicBezTo>
                  <a:pt x="320040" y="281255"/>
                  <a:pt x="323772" y="270901"/>
                  <a:pt x="335280" y="213360"/>
                </a:cubicBezTo>
                <a:cubicBezTo>
                  <a:pt x="324488" y="127027"/>
                  <a:pt x="345033" y="172607"/>
                  <a:pt x="297180" y="129540"/>
                </a:cubicBezTo>
                <a:cubicBezTo>
                  <a:pt x="281160" y="115122"/>
                  <a:pt x="271907" y="90636"/>
                  <a:pt x="251460" y="83820"/>
                </a:cubicBezTo>
                <a:lnTo>
                  <a:pt x="205740" y="68580"/>
                </a:lnTo>
                <a:cubicBezTo>
                  <a:pt x="162560" y="73660"/>
                  <a:pt x="118833" y="75293"/>
                  <a:pt x="76200" y="83820"/>
                </a:cubicBezTo>
                <a:cubicBezTo>
                  <a:pt x="67220" y="85616"/>
                  <a:pt x="61531" y="94964"/>
                  <a:pt x="53340" y="99060"/>
                </a:cubicBezTo>
                <a:cubicBezTo>
                  <a:pt x="46156" y="102652"/>
                  <a:pt x="38100" y="104140"/>
                  <a:pt x="30480" y="106680"/>
                </a:cubicBezTo>
                <a:cubicBezTo>
                  <a:pt x="18844" y="71772"/>
                  <a:pt x="5080" y="49530"/>
                  <a:pt x="0" y="38100"/>
                </a:cubicBezTo>
                <a:close/>
              </a:path>
            </a:pathLst>
          </a:cu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1B51CA6-00CD-4B87-898C-5F3907C0FF86}"/>
              </a:ext>
            </a:extLst>
          </p:cNvPr>
          <p:cNvSpPr/>
          <p:nvPr/>
        </p:nvSpPr>
        <p:spPr>
          <a:xfrm>
            <a:off x="5745481" y="967319"/>
            <a:ext cx="687272" cy="880459"/>
          </a:xfrm>
          <a:custGeom>
            <a:avLst/>
            <a:gdLst>
              <a:gd name="connsiteX0" fmla="*/ 479672 w 687272"/>
              <a:gd name="connsiteY0" fmla="*/ 0 h 880459"/>
              <a:gd name="connsiteX1" fmla="*/ 479672 w 687272"/>
              <a:gd name="connsiteY1" fmla="*/ 0 h 880459"/>
              <a:gd name="connsiteX2" fmla="*/ 7232 w 687272"/>
              <a:gd name="connsiteY2" fmla="*/ 815340 h 880459"/>
              <a:gd name="connsiteX3" fmla="*/ 14852 w 687272"/>
              <a:gd name="connsiteY3" fmla="*/ 876300 h 880459"/>
              <a:gd name="connsiteX4" fmla="*/ 159632 w 687272"/>
              <a:gd name="connsiteY4" fmla="*/ 861060 h 880459"/>
              <a:gd name="connsiteX5" fmla="*/ 296792 w 687272"/>
              <a:gd name="connsiteY5" fmla="*/ 853440 h 880459"/>
              <a:gd name="connsiteX6" fmla="*/ 273932 w 687272"/>
              <a:gd name="connsiteY6" fmla="*/ 792480 h 880459"/>
              <a:gd name="connsiteX7" fmla="*/ 266312 w 687272"/>
              <a:gd name="connsiteY7" fmla="*/ 701040 h 880459"/>
              <a:gd name="connsiteX8" fmla="*/ 205352 w 687272"/>
              <a:gd name="connsiteY8" fmla="*/ 693420 h 880459"/>
              <a:gd name="connsiteX9" fmla="*/ 251072 w 687272"/>
              <a:gd name="connsiteY9" fmla="*/ 632460 h 880459"/>
              <a:gd name="connsiteX10" fmla="*/ 273932 w 687272"/>
              <a:gd name="connsiteY10" fmla="*/ 609600 h 880459"/>
              <a:gd name="connsiteX11" fmla="*/ 312032 w 687272"/>
              <a:gd name="connsiteY11" fmla="*/ 563880 h 880459"/>
              <a:gd name="connsiteX12" fmla="*/ 319652 w 687272"/>
              <a:gd name="connsiteY12" fmla="*/ 541020 h 880459"/>
              <a:gd name="connsiteX13" fmla="*/ 365372 w 687272"/>
              <a:gd name="connsiteY13" fmla="*/ 502920 h 880459"/>
              <a:gd name="connsiteX14" fmla="*/ 380612 w 687272"/>
              <a:gd name="connsiteY14" fmla="*/ 480060 h 880459"/>
              <a:gd name="connsiteX15" fmla="*/ 464432 w 687272"/>
              <a:gd name="connsiteY15" fmla="*/ 449580 h 880459"/>
              <a:gd name="connsiteX16" fmla="*/ 533012 w 687272"/>
              <a:gd name="connsiteY16" fmla="*/ 426720 h 880459"/>
              <a:gd name="connsiteX17" fmla="*/ 555872 w 687272"/>
              <a:gd name="connsiteY17" fmla="*/ 403860 h 880459"/>
              <a:gd name="connsiteX18" fmla="*/ 540632 w 687272"/>
              <a:gd name="connsiteY18" fmla="*/ 289560 h 880459"/>
              <a:gd name="connsiteX19" fmla="*/ 517772 w 687272"/>
              <a:gd name="connsiteY19" fmla="*/ 274320 h 880459"/>
              <a:gd name="connsiteX20" fmla="*/ 464432 w 687272"/>
              <a:gd name="connsiteY20" fmla="*/ 259080 h 880459"/>
              <a:gd name="connsiteX21" fmla="*/ 464432 w 687272"/>
              <a:gd name="connsiteY21" fmla="*/ 175260 h 880459"/>
              <a:gd name="connsiteX22" fmla="*/ 510152 w 687272"/>
              <a:gd name="connsiteY22" fmla="*/ 144780 h 880459"/>
              <a:gd name="connsiteX23" fmla="*/ 533012 w 687272"/>
              <a:gd name="connsiteY23" fmla="*/ 129540 h 880459"/>
              <a:gd name="connsiteX24" fmla="*/ 555872 w 687272"/>
              <a:gd name="connsiteY24" fmla="*/ 106680 h 880459"/>
              <a:gd name="connsiteX25" fmla="*/ 578732 w 687272"/>
              <a:gd name="connsiteY25" fmla="*/ 99060 h 880459"/>
              <a:gd name="connsiteX26" fmla="*/ 601592 w 687272"/>
              <a:gd name="connsiteY26" fmla="*/ 83820 h 880459"/>
              <a:gd name="connsiteX27" fmla="*/ 639692 w 687272"/>
              <a:gd name="connsiteY27" fmla="*/ 68580 h 880459"/>
              <a:gd name="connsiteX28" fmla="*/ 654932 w 687272"/>
              <a:gd name="connsiteY28" fmla="*/ 45720 h 880459"/>
              <a:gd name="connsiteX29" fmla="*/ 685412 w 687272"/>
              <a:gd name="connsiteY29" fmla="*/ 38100 h 880459"/>
              <a:gd name="connsiteX30" fmla="*/ 677792 w 687272"/>
              <a:gd name="connsiteY30" fmla="*/ 15240 h 880459"/>
              <a:gd name="connsiteX31" fmla="*/ 624452 w 687272"/>
              <a:gd name="connsiteY31" fmla="*/ 7620 h 880459"/>
              <a:gd name="connsiteX32" fmla="*/ 479672 w 687272"/>
              <a:gd name="connsiteY32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7272" h="880459">
                <a:moveTo>
                  <a:pt x="479672" y="0"/>
                </a:moveTo>
                <a:lnTo>
                  <a:pt x="479672" y="0"/>
                </a:lnTo>
                <a:cubicBezTo>
                  <a:pt x="322192" y="271780"/>
                  <a:pt x="154421" y="537852"/>
                  <a:pt x="7232" y="815340"/>
                </a:cubicBezTo>
                <a:cubicBezTo>
                  <a:pt x="-2364" y="833431"/>
                  <a:pt x="-4762" y="870416"/>
                  <a:pt x="14852" y="876300"/>
                </a:cubicBezTo>
                <a:cubicBezTo>
                  <a:pt x="61332" y="890244"/>
                  <a:pt x="111264" y="864982"/>
                  <a:pt x="159632" y="861060"/>
                </a:cubicBezTo>
                <a:cubicBezTo>
                  <a:pt x="205273" y="857359"/>
                  <a:pt x="251072" y="855980"/>
                  <a:pt x="296792" y="853440"/>
                </a:cubicBezTo>
                <a:cubicBezTo>
                  <a:pt x="277697" y="824797"/>
                  <a:pt x="278640" y="832498"/>
                  <a:pt x="273932" y="792480"/>
                </a:cubicBezTo>
                <a:cubicBezTo>
                  <a:pt x="270358" y="762104"/>
                  <a:pt x="283722" y="726187"/>
                  <a:pt x="266312" y="701040"/>
                </a:cubicBezTo>
                <a:cubicBezTo>
                  <a:pt x="254656" y="684203"/>
                  <a:pt x="225672" y="695960"/>
                  <a:pt x="205352" y="693420"/>
                </a:cubicBezTo>
                <a:cubicBezTo>
                  <a:pt x="220592" y="673100"/>
                  <a:pt x="233111" y="650421"/>
                  <a:pt x="251072" y="632460"/>
                </a:cubicBezTo>
                <a:cubicBezTo>
                  <a:pt x="258692" y="624840"/>
                  <a:pt x="267033" y="617879"/>
                  <a:pt x="273932" y="609600"/>
                </a:cubicBezTo>
                <a:cubicBezTo>
                  <a:pt x="326976" y="545947"/>
                  <a:pt x="245246" y="630666"/>
                  <a:pt x="312032" y="563880"/>
                </a:cubicBezTo>
                <a:cubicBezTo>
                  <a:pt x="314572" y="556260"/>
                  <a:pt x="315197" y="547703"/>
                  <a:pt x="319652" y="541020"/>
                </a:cubicBezTo>
                <a:cubicBezTo>
                  <a:pt x="331386" y="523419"/>
                  <a:pt x="348504" y="514165"/>
                  <a:pt x="365372" y="502920"/>
                </a:cubicBezTo>
                <a:cubicBezTo>
                  <a:pt x="370452" y="495300"/>
                  <a:pt x="374136" y="486536"/>
                  <a:pt x="380612" y="480060"/>
                </a:cubicBezTo>
                <a:cubicBezTo>
                  <a:pt x="402994" y="457678"/>
                  <a:pt x="435539" y="456803"/>
                  <a:pt x="464432" y="449580"/>
                </a:cubicBezTo>
                <a:cubicBezTo>
                  <a:pt x="508182" y="438643"/>
                  <a:pt x="485188" y="445849"/>
                  <a:pt x="533012" y="426720"/>
                </a:cubicBezTo>
                <a:cubicBezTo>
                  <a:pt x="540632" y="419100"/>
                  <a:pt x="555274" y="414620"/>
                  <a:pt x="555872" y="403860"/>
                </a:cubicBezTo>
                <a:cubicBezTo>
                  <a:pt x="558004" y="365482"/>
                  <a:pt x="551478" y="326435"/>
                  <a:pt x="540632" y="289560"/>
                </a:cubicBezTo>
                <a:cubicBezTo>
                  <a:pt x="538048" y="280774"/>
                  <a:pt x="525963" y="278416"/>
                  <a:pt x="517772" y="274320"/>
                </a:cubicBezTo>
                <a:cubicBezTo>
                  <a:pt x="506840" y="268854"/>
                  <a:pt x="474198" y="261521"/>
                  <a:pt x="464432" y="259080"/>
                </a:cubicBezTo>
                <a:cubicBezTo>
                  <a:pt x="454842" y="230311"/>
                  <a:pt x="444327" y="209725"/>
                  <a:pt x="464432" y="175260"/>
                </a:cubicBezTo>
                <a:cubicBezTo>
                  <a:pt x="473661" y="159439"/>
                  <a:pt x="494912" y="154940"/>
                  <a:pt x="510152" y="144780"/>
                </a:cubicBezTo>
                <a:cubicBezTo>
                  <a:pt x="517772" y="139700"/>
                  <a:pt x="526536" y="136016"/>
                  <a:pt x="533012" y="129540"/>
                </a:cubicBezTo>
                <a:cubicBezTo>
                  <a:pt x="540632" y="121920"/>
                  <a:pt x="546906" y="112658"/>
                  <a:pt x="555872" y="106680"/>
                </a:cubicBezTo>
                <a:cubicBezTo>
                  <a:pt x="562555" y="102225"/>
                  <a:pt x="571548" y="102652"/>
                  <a:pt x="578732" y="99060"/>
                </a:cubicBezTo>
                <a:cubicBezTo>
                  <a:pt x="586923" y="94964"/>
                  <a:pt x="593401" y="87916"/>
                  <a:pt x="601592" y="83820"/>
                </a:cubicBezTo>
                <a:cubicBezTo>
                  <a:pt x="613826" y="77703"/>
                  <a:pt x="626992" y="73660"/>
                  <a:pt x="639692" y="68580"/>
                </a:cubicBezTo>
                <a:cubicBezTo>
                  <a:pt x="644772" y="60960"/>
                  <a:pt x="647312" y="50800"/>
                  <a:pt x="654932" y="45720"/>
                </a:cubicBezTo>
                <a:cubicBezTo>
                  <a:pt x="663646" y="39911"/>
                  <a:pt x="679128" y="46478"/>
                  <a:pt x="685412" y="38100"/>
                </a:cubicBezTo>
                <a:cubicBezTo>
                  <a:pt x="690231" y="31674"/>
                  <a:pt x="684976" y="18832"/>
                  <a:pt x="677792" y="15240"/>
                </a:cubicBezTo>
                <a:cubicBezTo>
                  <a:pt x="661728" y="7208"/>
                  <a:pt x="642404" y="8181"/>
                  <a:pt x="624452" y="7620"/>
                </a:cubicBezTo>
                <a:cubicBezTo>
                  <a:pt x="560983" y="5637"/>
                  <a:pt x="503802" y="1270"/>
                  <a:pt x="479672" y="0"/>
                </a:cubicBezTo>
                <a:close/>
              </a:path>
            </a:pathLst>
          </a:cu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1B1FE2-890F-4B17-94A7-08299D4B753A}"/>
              </a:ext>
            </a:extLst>
          </p:cNvPr>
          <p:cNvSpPr/>
          <p:nvPr/>
        </p:nvSpPr>
        <p:spPr>
          <a:xfrm>
            <a:off x="6880473" y="2072219"/>
            <a:ext cx="550602" cy="388620"/>
          </a:xfrm>
          <a:custGeom>
            <a:avLst/>
            <a:gdLst>
              <a:gd name="connsiteX0" fmla="*/ 0 w 550602"/>
              <a:gd name="connsiteY0" fmla="*/ 388620 h 388620"/>
              <a:gd name="connsiteX1" fmla="*/ 0 w 550602"/>
              <a:gd name="connsiteY1" fmla="*/ 388620 h 388620"/>
              <a:gd name="connsiteX2" fmla="*/ 22860 w 550602"/>
              <a:gd name="connsiteY2" fmla="*/ 327660 h 388620"/>
              <a:gd name="connsiteX3" fmla="*/ 30480 w 550602"/>
              <a:gd name="connsiteY3" fmla="*/ 304800 h 388620"/>
              <a:gd name="connsiteX4" fmla="*/ 60960 w 550602"/>
              <a:gd name="connsiteY4" fmla="*/ 281940 h 388620"/>
              <a:gd name="connsiteX5" fmla="*/ 68580 w 550602"/>
              <a:gd name="connsiteY5" fmla="*/ 251460 h 388620"/>
              <a:gd name="connsiteX6" fmla="*/ 129540 w 550602"/>
              <a:gd name="connsiteY6" fmla="*/ 182880 h 388620"/>
              <a:gd name="connsiteX7" fmla="*/ 152400 w 550602"/>
              <a:gd name="connsiteY7" fmla="*/ 160020 h 388620"/>
              <a:gd name="connsiteX8" fmla="*/ 213360 w 550602"/>
              <a:gd name="connsiteY8" fmla="*/ 152400 h 388620"/>
              <a:gd name="connsiteX9" fmla="*/ 320040 w 550602"/>
              <a:gd name="connsiteY9" fmla="*/ 160020 h 388620"/>
              <a:gd name="connsiteX10" fmla="*/ 342900 w 550602"/>
              <a:gd name="connsiteY10" fmla="*/ 167640 h 388620"/>
              <a:gd name="connsiteX11" fmla="*/ 388620 w 550602"/>
              <a:gd name="connsiteY11" fmla="*/ 152400 h 388620"/>
              <a:gd name="connsiteX12" fmla="*/ 441960 w 550602"/>
              <a:gd name="connsiteY12" fmla="*/ 91440 h 388620"/>
              <a:gd name="connsiteX13" fmla="*/ 472440 w 550602"/>
              <a:gd name="connsiteY13" fmla="*/ 68580 h 388620"/>
              <a:gd name="connsiteX14" fmla="*/ 502920 w 550602"/>
              <a:gd name="connsiteY14" fmla="*/ 22860 h 388620"/>
              <a:gd name="connsiteX15" fmla="*/ 518160 w 550602"/>
              <a:gd name="connsiteY15" fmla="*/ 0 h 388620"/>
              <a:gd name="connsiteX16" fmla="*/ 525780 w 550602"/>
              <a:gd name="connsiteY16" fmla="*/ 251460 h 388620"/>
              <a:gd name="connsiteX17" fmla="*/ 487680 w 550602"/>
              <a:gd name="connsiteY17" fmla="*/ 304800 h 388620"/>
              <a:gd name="connsiteX18" fmla="*/ 388620 w 550602"/>
              <a:gd name="connsiteY18" fmla="*/ 297180 h 388620"/>
              <a:gd name="connsiteX19" fmla="*/ 342900 w 550602"/>
              <a:gd name="connsiteY19" fmla="*/ 251460 h 388620"/>
              <a:gd name="connsiteX20" fmla="*/ 312420 w 550602"/>
              <a:gd name="connsiteY20" fmla="*/ 243840 h 388620"/>
              <a:gd name="connsiteX21" fmla="*/ 160020 w 550602"/>
              <a:gd name="connsiteY21" fmla="*/ 259080 h 388620"/>
              <a:gd name="connsiteX22" fmla="*/ 137160 w 550602"/>
              <a:gd name="connsiteY22" fmla="*/ 274320 h 388620"/>
              <a:gd name="connsiteX23" fmla="*/ 114300 w 550602"/>
              <a:gd name="connsiteY23" fmla="*/ 297180 h 388620"/>
              <a:gd name="connsiteX24" fmla="*/ 91440 w 550602"/>
              <a:gd name="connsiteY24" fmla="*/ 312420 h 388620"/>
              <a:gd name="connsiteX25" fmla="*/ 68580 w 550602"/>
              <a:gd name="connsiteY25" fmla="*/ 335280 h 388620"/>
              <a:gd name="connsiteX26" fmla="*/ 0 w 550602"/>
              <a:gd name="connsiteY26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0602" h="388620">
                <a:moveTo>
                  <a:pt x="0" y="388620"/>
                </a:moveTo>
                <a:lnTo>
                  <a:pt x="0" y="388620"/>
                </a:lnTo>
                <a:cubicBezTo>
                  <a:pt x="7620" y="368300"/>
                  <a:pt x="15444" y="348055"/>
                  <a:pt x="22860" y="327660"/>
                </a:cubicBezTo>
                <a:cubicBezTo>
                  <a:pt x="25605" y="320111"/>
                  <a:pt x="25338" y="310970"/>
                  <a:pt x="30480" y="304800"/>
                </a:cubicBezTo>
                <a:cubicBezTo>
                  <a:pt x="38610" y="295044"/>
                  <a:pt x="50800" y="289560"/>
                  <a:pt x="60960" y="281940"/>
                </a:cubicBezTo>
                <a:cubicBezTo>
                  <a:pt x="63500" y="271780"/>
                  <a:pt x="64455" y="261086"/>
                  <a:pt x="68580" y="251460"/>
                </a:cubicBezTo>
                <a:cubicBezTo>
                  <a:pt x="78778" y="227664"/>
                  <a:pt x="117345" y="195075"/>
                  <a:pt x="129540" y="182880"/>
                </a:cubicBezTo>
                <a:cubicBezTo>
                  <a:pt x="137160" y="175260"/>
                  <a:pt x="141707" y="161357"/>
                  <a:pt x="152400" y="160020"/>
                </a:cubicBezTo>
                <a:lnTo>
                  <a:pt x="213360" y="152400"/>
                </a:lnTo>
                <a:cubicBezTo>
                  <a:pt x="248920" y="154940"/>
                  <a:pt x="284634" y="155855"/>
                  <a:pt x="320040" y="160020"/>
                </a:cubicBezTo>
                <a:cubicBezTo>
                  <a:pt x="328017" y="160958"/>
                  <a:pt x="334917" y="168527"/>
                  <a:pt x="342900" y="167640"/>
                </a:cubicBezTo>
                <a:cubicBezTo>
                  <a:pt x="358866" y="165866"/>
                  <a:pt x="373380" y="157480"/>
                  <a:pt x="388620" y="152400"/>
                </a:cubicBezTo>
                <a:cubicBezTo>
                  <a:pt x="410589" y="123108"/>
                  <a:pt x="413262" y="116551"/>
                  <a:pt x="441960" y="91440"/>
                </a:cubicBezTo>
                <a:cubicBezTo>
                  <a:pt x="451518" y="83077"/>
                  <a:pt x="464003" y="78072"/>
                  <a:pt x="472440" y="68580"/>
                </a:cubicBezTo>
                <a:cubicBezTo>
                  <a:pt x="484609" y="54890"/>
                  <a:pt x="492760" y="38100"/>
                  <a:pt x="502920" y="22860"/>
                </a:cubicBezTo>
                <a:lnTo>
                  <a:pt x="518160" y="0"/>
                </a:lnTo>
                <a:cubicBezTo>
                  <a:pt x="574422" y="84394"/>
                  <a:pt x="544272" y="29557"/>
                  <a:pt x="525780" y="251460"/>
                </a:cubicBezTo>
                <a:cubicBezTo>
                  <a:pt x="521716" y="300228"/>
                  <a:pt x="518922" y="294386"/>
                  <a:pt x="487680" y="304800"/>
                </a:cubicBezTo>
                <a:cubicBezTo>
                  <a:pt x="454660" y="302260"/>
                  <a:pt x="421170" y="303283"/>
                  <a:pt x="388620" y="297180"/>
                </a:cubicBezTo>
                <a:cubicBezTo>
                  <a:pt x="361570" y="292108"/>
                  <a:pt x="362411" y="265397"/>
                  <a:pt x="342900" y="251460"/>
                </a:cubicBezTo>
                <a:cubicBezTo>
                  <a:pt x="334378" y="245373"/>
                  <a:pt x="322580" y="246380"/>
                  <a:pt x="312420" y="243840"/>
                </a:cubicBezTo>
                <a:cubicBezTo>
                  <a:pt x="261620" y="248920"/>
                  <a:pt x="210318" y="250332"/>
                  <a:pt x="160020" y="259080"/>
                </a:cubicBezTo>
                <a:cubicBezTo>
                  <a:pt x="150997" y="260649"/>
                  <a:pt x="144195" y="268457"/>
                  <a:pt x="137160" y="274320"/>
                </a:cubicBezTo>
                <a:cubicBezTo>
                  <a:pt x="128881" y="281219"/>
                  <a:pt x="122579" y="290281"/>
                  <a:pt x="114300" y="297180"/>
                </a:cubicBezTo>
                <a:cubicBezTo>
                  <a:pt x="107265" y="303043"/>
                  <a:pt x="98475" y="306557"/>
                  <a:pt x="91440" y="312420"/>
                </a:cubicBezTo>
                <a:cubicBezTo>
                  <a:pt x="83161" y="319319"/>
                  <a:pt x="77936" y="329933"/>
                  <a:pt x="68580" y="335280"/>
                </a:cubicBezTo>
                <a:cubicBezTo>
                  <a:pt x="49855" y="345980"/>
                  <a:pt x="11430" y="379730"/>
                  <a:pt x="0" y="388620"/>
                </a:cubicBezTo>
                <a:close/>
              </a:path>
            </a:pathLst>
          </a:cu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B4D5341-A061-46AB-B074-6236985DE45B}"/>
              </a:ext>
            </a:extLst>
          </p:cNvPr>
          <p:cNvSpPr/>
          <p:nvPr/>
        </p:nvSpPr>
        <p:spPr>
          <a:xfrm rot="18190674">
            <a:off x="3387374" y="3741081"/>
            <a:ext cx="636092" cy="369332"/>
          </a:xfrm>
          <a:prstGeom prst="rightArrow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40B8737-2061-48DB-AC92-4162F725F149}"/>
              </a:ext>
            </a:extLst>
          </p:cNvPr>
          <p:cNvSpPr/>
          <p:nvPr/>
        </p:nvSpPr>
        <p:spPr>
          <a:xfrm rot="18190674">
            <a:off x="7574602" y="3741079"/>
            <a:ext cx="636092" cy="369332"/>
          </a:xfrm>
          <a:prstGeom prst="rightArrow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4</cp:revision>
  <dcterms:created xsi:type="dcterms:W3CDTF">2018-11-05T16:10:22Z</dcterms:created>
  <dcterms:modified xsi:type="dcterms:W3CDTF">2018-11-05T16:42:11Z</dcterms:modified>
</cp:coreProperties>
</file>