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4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36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Boaz Barak</dc:creator>
  <cp:lastModifiedBy>Boaz Barak</cp:lastModifiedBy>
  <cp:revision>5</cp:revision>
  <dcterms:created xsi:type="dcterms:W3CDTF">2018-05-09T22:12:30Z</dcterms:created>
  <dcterms:modified xsi:type="dcterms:W3CDTF">2018-05-09T22:44:40Z</dcterms:modified>
</cp:coreProperties>
</file>