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4273-23D0-4717-B93F-EDA737D39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F1C12-B0FF-4D55-9CD2-D914A2987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A436-D279-4513-A13E-FE112F84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2F8F-BE96-4BF4-92B5-08EBEF9F190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60828-9B47-484B-B213-13A3E63C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CE4F-27B3-42D2-8A3B-05A55914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9F2-48B1-4945-B40E-A3E275B2F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9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7B52-940E-479B-8E3F-9E4DE5F0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20F10-CCAB-4F89-A017-FBCD57601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D066-5078-4B0C-B641-B1E3A46D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2F8F-BE96-4BF4-92B5-08EBEF9F190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DAD3-4654-4995-B70B-27693366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72D8F-839C-4973-81B0-C99ECE07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9F2-48B1-4945-B40E-A3E275B2F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2DEA7-083E-4FAD-803F-746923888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F132-9A2D-4EFB-B101-C888DA09E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FCE55-7237-41C0-A566-2D9699D5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2F8F-BE96-4BF4-92B5-08EBEF9F190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CFB4C-6CD6-4D4C-9080-878D1C57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0E1D0-5A4D-4F5C-9833-E7A67F3B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9F2-48B1-4945-B40E-A3E275B2F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3431-2FBA-459F-83CC-B3257738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B34A-9258-42FE-ABAD-43765FF2D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E63C6-FD24-4040-9362-C29997D6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2F8F-BE96-4BF4-92B5-08EBEF9F190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69B0D-049F-42AD-A97C-C124FA31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3C0FE-02C1-49C0-A29A-AF8916A1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9F2-48B1-4945-B40E-A3E275B2F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6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F45A-9A6A-4BD9-9093-7F7ED1CC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FDAE-3FAC-4242-A30D-710D201A7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146AF-DBF9-43FC-8189-E84C8C4C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2F8F-BE96-4BF4-92B5-08EBEF9F190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538CD-C928-4DB5-B6C2-F331C9DE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4144-806A-40F1-91CB-57DFFC12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9F2-48B1-4945-B40E-A3E275B2F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5BAB-CA3F-4933-8037-D8778D62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C1DD-3AF0-46E3-B3E0-3CF24ECD4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BAE1A-1EC5-4B8E-94A6-1148FC6FC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DB907-4351-40F2-8000-4B2314BB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2F8F-BE96-4BF4-92B5-08EBEF9F190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EAD31-57B6-48CE-8BA8-C4F59C42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7A5AA-9F98-4018-91A0-E2791345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9F2-48B1-4945-B40E-A3E275B2F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1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4B08-BF5A-4DB4-A4F3-0EF3F94E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FB161-D2F9-47F0-9E98-5B47B5D63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F0BCB-5E5E-44A9-B225-E5132F133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108FF-77DB-4770-81FF-0244EB705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437F3-EE8C-46D1-B770-B5765B135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D934A-0B09-4D7E-B7AA-FC1AFD69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2F8F-BE96-4BF4-92B5-08EBEF9F190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19D54-D997-4A88-9C20-1D658AC4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8CE75-389C-479E-A38D-DD58F862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9F2-48B1-4945-B40E-A3E275B2F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9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5B4E-9202-4477-A6B4-518B9679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9189D-0058-4E0F-8791-80492A53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2F8F-BE96-4BF4-92B5-08EBEF9F190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F55A0-C849-4041-9408-72966632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156BF-B6E5-4F30-BEC6-104F7500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9F2-48B1-4945-B40E-A3E275B2F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6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E5547-151D-4C7E-B251-A67961AC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2F8F-BE96-4BF4-92B5-08EBEF9F190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A9C3B-B27F-4991-AB3D-6B99F684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DB00F-F9AB-4386-9113-96E70A73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9F2-48B1-4945-B40E-A3E275B2F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7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5DD7-BCD4-486E-AB51-93765537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C2C3-27BC-4277-A3EB-34E14260D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E3A68-C0CA-4CF1-8577-C17E11DFA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F9E43-E51E-414E-9091-39F1C5F0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2F8F-BE96-4BF4-92B5-08EBEF9F190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3A6C0-A1B1-456B-8CB8-B356F20E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48A1C-4483-486A-8AB5-B95F2AC1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9F2-48B1-4945-B40E-A3E275B2F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5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8C82-A400-4223-8C25-5FEBC845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06202-120E-4E8A-8800-8D79693A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279C8-B3F7-4E3F-9A75-6AC81085E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4C04F-F25A-4C52-B0CA-F24D4442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2F8F-BE96-4BF4-92B5-08EBEF9F190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E5F7D-DBB1-4605-93AE-72A76625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8BB5A-5AD8-4A08-A5C4-D232EB53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9F2-48B1-4945-B40E-A3E275B2F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2B4AD-7C10-4615-9822-74DC4754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96170-B60D-40D7-8D71-7F9F6EB68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706B4-5155-4211-A9E0-99581FB6C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82F8F-BE96-4BF4-92B5-08EBEF9F190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4A61E-320E-470E-9E06-A7145E296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89ACE-2315-43EB-BCD4-0766A4CDA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D09F2-48B1-4945-B40E-A3E275B2F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7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DFBDBEE-F0AF-4649-BD97-94CAFF5BAD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4063961"/>
                  </p:ext>
                </p:extLst>
              </p:nvPr>
            </p:nvGraphicFramePr>
            <p:xfrm>
              <a:off x="3022828" y="737620"/>
              <a:ext cx="6146343" cy="32272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2927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</a:tblGrid>
                  <a:tr h="46104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⋰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  <a:tr h="46104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9089213"/>
                      </a:ext>
                    </a:extLst>
                  </a:tr>
                  <a:tr h="46104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2655628"/>
                      </a:ext>
                    </a:extLst>
                  </a:tr>
                  <a:tr h="46104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37777034"/>
                      </a:ext>
                    </a:extLst>
                  </a:tr>
                  <a:tr h="461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12722477"/>
                      </a:ext>
                    </a:extLst>
                  </a:tr>
                  <a:tr h="46104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39745871"/>
                      </a:ext>
                    </a:extLst>
                  </a:tr>
                  <a:tr h="46104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⋰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519808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DFBDBEE-F0AF-4649-BD97-94CAFF5BAD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4063961"/>
                  </p:ext>
                </p:extLst>
              </p:nvPr>
            </p:nvGraphicFramePr>
            <p:xfrm>
              <a:off x="3022828" y="737620"/>
              <a:ext cx="6146343" cy="32272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2927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</a:tblGrid>
                  <a:tr h="4610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02679" b="-5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r="-702679" b="-5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8230" r="-596460" b="-5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893" r="-501786" b="-5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893" r="-401786" b="-5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893" r="-301786" b="-5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5575" r="-199115" b="-5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1786" r="-100893" b="-5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786" r="-893" b="-598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  <a:tr h="4610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1333" r="-802679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1333" r="-702679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230" t="-101333" r="-59646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93" t="-101333" r="-501786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93" t="-101333" r="-401786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893" t="-101333" r="-301786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5575" t="-101333" r="-199115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786" t="-101333" r="-100893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786" t="-101333" r="-893" b="-5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9089213"/>
                      </a:ext>
                    </a:extLst>
                  </a:tr>
                  <a:tr h="4610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98684" r="-80267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98684" r="-70267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230" t="-198684" r="-59646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93" t="-198684" r="-50178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93" t="-198684" r="-40178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893" t="-198684" r="-30178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5575" t="-198684" r="-19911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786" t="-198684" r="-10089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786" t="-198684" r="-89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2655628"/>
                      </a:ext>
                    </a:extLst>
                  </a:tr>
                  <a:tr h="4610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8684" r="-8026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98684" r="-7026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230" t="-298684" r="-59646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93" t="-298684" r="-5017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93" t="-298684" r="-4017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893" t="-298684" r="-3017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5575" t="-298684" r="-19911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786" t="-298684" r="-10089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786" t="-298684" r="-893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7777034"/>
                      </a:ext>
                    </a:extLst>
                  </a:tr>
                  <a:tr h="4610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98684" r="-80267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98684" r="-70267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230" t="-398684" r="-59646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93" t="-398684" r="-5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93" t="-398684" r="-4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893" t="-398684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5575" t="-398684" r="-1991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786" t="-398684" r="-10089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786" t="-398684" r="-89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2722477"/>
                      </a:ext>
                    </a:extLst>
                  </a:tr>
                  <a:tr h="4610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5333" r="-802679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05333" r="-702679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230" t="-505333" r="-59646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93" t="-505333" r="-501786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93" t="-505333" r="-401786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893" t="-505333" r="-301786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5575" t="-505333" r="-199115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786" t="-505333" r="-100893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786" t="-505333" r="-893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745871"/>
                      </a:ext>
                    </a:extLst>
                  </a:tr>
                  <a:tr h="4610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97368" r="-802679" b="-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597368" r="-702679" b="-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8230" t="-597368" r="-596460" b="-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893" t="-597368" r="-501786" b="-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893" t="-597368" r="-401786" b="-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893" t="-597368" r="-301786" b="-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5575" t="-597368" r="-199115" b="-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1786" t="-597368" r="-100893" b="-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786" t="-597368" r="-893" b="-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9808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D8E3185-10A5-4EBF-9D1D-7A1F46BF4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357939"/>
                  </p:ext>
                </p:extLst>
              </p:nvPr>
            </p:nvGraphicFramePr>
            <p:xfrm>
              <a:off x="3078736" y="4981960"/>
              <a:ext cx="6146343" cy="4610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2927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</a:tblGrid>
                  <a:tr h="461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26556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D8E3185-10A5-4EBF-9D1D-7A1F46BF4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357939"/>
                  </p:ext>
                </p:extLst>
              </p:nvPr>
            </p:nvGraphicFramePr>
            <p:xfrm>
              <a:off x="3078736" y="4981960"/>
              <a:ext cx="6146343" cy="4610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2927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</a:tblGrid>
                  <a:tr h="4610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316" r="-80178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316" r="-70178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316" r="-60178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1316" r="-50178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6460" t="-1316" r="-39734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893" t="-1316" r="-30089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0893" t="-1316" r="-20089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0893" t="-1316" r="-10089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00893" t="-1316" r="-893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26556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F177F8-ABF4-45AC-8233-8719E0890447}"/>
              </a:ext>
            </a:extLst>
          </p:cNvPr>
          <p:cNvSpPr txBox="1"/>
          <p:nvPr/>
        </p:nvSpPr>
        <p:spPr>
          <a:xfrm>
            <a:off x="2956560" y="167640"/>
            <a:ext cx="393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dimensional cellular automaton: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8805D-E35A-44C9-800B-4BCAA8E10E41}"/>
              </a:ext>
            </a:extLst>
          </p:cNvPr>
          <p:cNvSpPr txBox="1"/>
          <p:nvPr/>
        </p:nvSpPr>
        <p:spPr>
          <a:xfrm>
            <a:off x="2956560" y="4351020"/>
            <a:ext cx="393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 dimensional cellular automaton:</a:t>
            </a:r>
          </a:p>
        </p:txBody>
      </p:sp>
    </p:spTree>
    <p:extLst>
      <p:ext uri="{BB962C8B-B14F-4D97-AF65-F5344CB8AC3E}">
        <p14:creationId xmlns:p14="http://schemas.microsoft.com/office/powerpoint/2010/main" val="419275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39C682A-8927-47AE-BC0A-CD3A0D2812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218808"/>
                  </p:ext>
                </p:extLst>
              </p:nvPr>
            </p:nvGraphicFramePr>
            <p:xfrm>
              <a:off x="2271016" y="2375920"/>
              <a:ext cx="6146343" cy="4610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2927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</a:tblGrid>
                  <a:tr h="461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26556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39C682A-8927-47AE-BC0A-CD3A0D2812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218808"/>
                  </p:ext>
                </p:extLst>
              </p:nvPr>
            </p:nvGraphicFramePr>
            <p:xfrm>
              <a:off x="2271016" y="2375920"/>
              <a:ext cx="6146343" cy="4610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2927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682927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</a:tblGrid>
                  <a:tr h="4610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299" r="-801786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299" r="-701786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299" r="-601786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299" r="-501786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460" t="-1299" r="-397345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893" t="-1299" r="-300893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893" t="-1299" r="-200893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0893" t="-1299" r="-100893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0893" t="-1299" r="-893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2655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330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2CE859-4586-46DC-BF44-4850FD6F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54" y="322440"/>
            <a:ext cx="10111871" cy="562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4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DD19F0-A878-4E09-8B57-15483376E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2" y="-729983"/>
            <a:ext cx="9446261" cy="531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5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91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6</cp:revision>
  <dcterms:created xsi:type="dcterms:W3CDTF">2019-06-03T19:14:49Z</dcterms:created>
  <dcterms:modified xsi:type="dcterms:W3CDTF">2019-06-03T22:06:37Z</dcterms:modified>
</cp:coreProperties>
</file>