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53E9-3EE9-4297-BCA6-FC17F010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5EDC-5922-4D4F-A97C-F2BCBC22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92B7-05B9-48F0-96BB-F9B942CE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2EA0-BE77-4CDD-B64F-C5505FD0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8F3A-F4C8-42B1-817F-B87C0BAA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0ACC-9620-4C83-B5F1-BC647F58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E7571-C4F8-4DC9-B9E1-73165699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BFDC-1761-4DDD-8489-F40FF3F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A7FD-FF3A-4CFA-9B42-A8CFBF96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3C0E-23C4-4ABB-B217-020B000F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FF230-4F3E-4CED-8BAB-6CC4B626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6B71B-0854-480B-9D44-591540AC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987D-E7FA-4FDF-B68F-0CC6301A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42AE-F6B0-4CA9-A7BD-9BA818B7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499C2-895D-4561-93F7-F764E8F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DFB7-F7D6-43D0-A6D0-47D76E2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2646-961D-4225-9AB2-6A108CAD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C959-A8C0-46CF-B8F0-0E573416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B2EB-C670-4DFD-984E-FEC21304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8A15-F905-4597-AB68-417B913C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49F2-46A2-414D-A86B-B9496376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9787-33C3-4B12-BECE-3F95BAEB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206B-83BF-4BC8-937D-FD481F25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F0AC-5D95-4607-8D64-99365092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6175-4C08-41F5-BADE-F4A36F30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457E-5DF2-4F8E-B488-68DAB2C6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0644-6B18-47CE-A1FB-8908F3B17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3ED1-444E-476B-98AF-11AC1D738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E26C4-1CF3-4EDA-8EE0-2B508F2F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EB47-B70B-4E51-AD4E-9F9F47AF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E3C9-4CDD-4D7F-ACC6-19A63E5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9521-B0D3-4797-8AB7-C6BF3278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302C7-144B-409D-B611-DCE28F05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0B16-0FE7-48AC-A04B-F5ED94EE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B5C2D-9AD0-48BF-AB3E-4AE64A16E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357E6-41A4-43FB-BB9A-6E0FD364D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163E1-7FDC-4D6E-A394-8967F7C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B534C-C830-4905-A821-41EE1799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8623-A485-437F-87EB-634B039B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EF27-F0BF-418B-84D0-E319B6D5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2C91E-EEB0-49F7-8CE0-0823A7D8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09DA9-E63C-4CAF-B93A-4FC02D6C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DF3F-0C59-4DD6-971A-FAC65C35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3E3A1-A436-4C01-AD96-6DB88AE1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E7890-D3BB-46F4-81CF-2CD5EFED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03AB4-DF26-40FC-AD5E-C0DF3632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9D0-A58B-42B7-802D-1619295D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56E-950A-4388-90CD-77F3EA5E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18CCB-7AF4-4D62-B06C-0E0EE9AE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FFF64-FFE2-45E0-9EEC-F604FDC1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9836-E8C9-4655-A4E7-7C0AE3CB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8CA5-E087-4331-B8F8-346BC99A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7D00-1FB6-4D43-9E89-85B087D1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DADD0-2DAA-4008-89B1-9322C2CB4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50A8-847E-4D38-B5DD-E20F27919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6C95-CC01-4C49-B4EA-62B85984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71F4-952C-4A44-A328-B55AC86E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F333-BCEB-4258-BFD2-A83C4A3E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CFCCA-93B6-4085-8F7F-C48156DE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B50E5-DE28-4620-8C53-39562B5C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9B6B-2D1B-457D-B25B-D9A5C038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CB01-3D2A-40D6-8C8E-17402DE0E16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99CF-8084-4629-ADEE-5754AAB6D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D9BA-48AF-4EC9-B206-2896037F2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BDAF-9B66-42B5-8628-2D56D430C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6A0D68-86EB-4AA2-A3D8-BABFB590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58" y="4368508"/>
            <a:ext cx="1442551" cy="9916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308ABA-3F21-4268-9419-26486EF461FD}"/>
              </a:ext>
            </a:extLst>
          </p:cNvPr>
          <p:cNvSpPr/>
          <p:nvPr/>
        </p:nvSpPr>
        <p:spPr>
          <a:xfrm>
            <a:off x="3709273" y="421146"/>
            <a:ext cx="4915078" cy="124553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F77B8-DD2E-4B18-A68C-E94BACB56B8A}"/>
              </a:ext>
            </a:extLst>
          </p:cNvPr>
          <p:cNvSpPr txBox="1"/>
          <p:nvPr/>
        </p:nvSpPr>
        <p:spPr>
          <a:xfrm>
            <a:off x="3809148" y="647006"/>
            <a:ext cx="3477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</a:rPr>
              <a:t>Representing programs/circuits as strings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AD132E-16C2-48C1-90DD-E6E529D28866}"/>
              </a:ext>
            </a:extLst>
          </p:cNvPr>
          <p:cNvSpPr/>
          <p:nvPr/>
        </p:nvSpPr>
        <p:spPr>
          <a:xfrm>
            <a:off x="1154588" y="2468751"/>
            <a:ext cx="4474483" cy="1059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A1818-16FE-482F-B4D0-513612004D8E}"/>
              </a:ext>
            </a:extLst>
          </p:cNvPr>
          <p:cNvSpPr txBox="1"/>
          <p:nvPr/>
        </p:nvSpPr>
        <p:spPr>
          <a:xfrm>
            <a:off x="1226884" y="2637305"/>
            <a:ext cx="33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Bounded universal circuit/program evaluator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F5AD132E-16C2-48C1-90DD-E6E529D28866}"/>
              </a:ext>
            </a:extLst>
          </p:cNvPr>
          <p:cNvSpPr/>
          <p:nvPr/>
        </p:nvSpPr>
        <p:spPr>
          <a:xfrm>
            <a:off x="399074" y="4334779"/>
            <a:ext cx="4210033" cy="1059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A1818-16FE-482F-B4D0-513612004D8E}"/>
              </a:ext>
            </a:extLst>
          </p:cNvPr>
          <p:cNvSpPr txBox="1"/>
          <p:nvPr/>
        </p:nvSpPr>
        <p:spPr>
          <a:xfrm>
            <a:off x="529735" y="4491739"/>
            <a:ext cx="33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Bounded universal circuit/program evaluator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4659895" y="3770478"/>
            <a:ext cx="2631582" cy="719308"/>
          </a:xfrm>
          <a:prstGeom prst="wedgeRectCallout">
            <a:avLst>
              <a:gd name="adj1" fmla="val -64236"/>
              <a:gd name="adj2" fmla="val -15872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“NAND-CIRC interpreter in  NAND-CIRC”</a:t>
            </a:r>
          </a:p>
        </p:txBody>
      </p:sp>
      <p:sp>
        <p:nvSpPr>
          <p:cNvPr id="17" name="Rectangle: Rounded Corners 5">
            <a:extLst>
              <a:ext uri="{FF2B5EF4-FFF2-40B4-BE49-F238E27FC236}">
                <a16:creationId xmlns:a16="http://schemas.microsoft.com/office/drawing/2014/main" id="{F5AD132E-16C2-48C1-90DD-E6E529D28866}"/>
              </a:ext>
            </a:extLst>
          </p:cNvPr>
          <p:cNvSpPr/>
          <p:nvPr/>
        </p:nvSpPr>
        <p:spPr>
          <a:xfrm>
            <a:off x="7291477" y="2468751"/>
            <a:ext cx="3993558" cy="10591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A1818-16FE-482F-B4D0-513612004D8E}"/>
              </a:ext>
            </a:extLst>
          </p:cNvPr>
          <p:cNvSpPr txBox="1"/>
          <p:nvPr/>
        </p:nvSpPr>
        <p:spPr>
          <a:xfrm>
            <a:off x="7430679" y="2675158"/>
            <a:ext cx="33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Counting number of programs/circuits</a:t>
            </a:r>
          </a:p>
        </p:txBody>
      </p:sp>
      <p:sp>
        <p:nvSpPr>
          <p:cNvPr id="21" name="Rectangle: Rounded Corners 5">
            <a:extLst>
              <a:ext uri="{FF2B5EF4-FFF2-40B4-BE49-F238E27FC236}">
                <a16:creationId xmlns:a16="http://schemas.microsoft.com/office/drawing/2014/main" id="{F5AD132E-16C2-48C1-90DD-E6E529D28866}"/>
              </a:ext>
            </a:extLst>
          </p:cNvPr>
          <p:cNvSpPr/>
          <p:nvPr/>
        </p:nvSpPr>
        <p:spPr>
          <a:xfrm>
            <a:off x="7510849" y="4432831"/>
            <a:ext cx="4621678" cy="1083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A1818-16FE-482F-B4D0-513612004D8E}"/>
              </a:ext>
            </a:extLst>
          </p:cNvPr>
          <p:cNvSpPr txBox="1"/>
          <p:nvPr/>
        </p:nvSpPr>
        <p:spPr>
          <a:xfrm>
            <a:off x="7530329" y="4469538"/>
            <a:ext cx="332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bound: Some functions require </a:t>
            </a:r>
            <a:r>
              <a:rPr lang="en-US" dirty="0">
                <a:solidFill>
                  <a:srgbClr val="FF0000"/>
                </a:solidFill>
              </a:rPr>
              <a:t>exponentially-sized</a:t>
            </a:r>
            <a:r>
              <a:rPr lang="en-US" dirty="0"/>
              <a:t> circuits/programs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71" y="4513940"/>
            <a:ext cx="1604179" cy="878928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2717367">
            <a:off x="7456367" y="1891927"/>
            <a:ext cx="628626" cy="3345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717367">
            <a:off x="8652034" y="3770186"/>
            <a:ext cx="628626" cy="3345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8106182">
            <a:off x="4004866" y="1929937"/>
            <a:ext cx="628626" cy="3345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106182">
            <a:off x="2996716" y="3759880"/>
            <a:ext cx="628626" cy="3345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73056" y="1821359"/>
            <a:ext cx="127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(immediate)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6365" y="3696452"/>
            <a:ext cx="127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(more work)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B02A1-8AAC-4CEE-9E82-8DF39E6F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1" y="566541"/>
            <a:ext cx="1344300" cy="1035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B28F74-EC04-475A-8550-A8DF32821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2474529"/>
            <a:ext cx="2002684" cy="99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E4273B-9A2A-4DD0-B33F-04BFB91DD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6347" y="2526051"/>
            <a:ext cx="1845155" cy="9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5E506E-D180-4729-BD7F-E8E424AF4C64}"/>
              </a:ext>
            </a:extLst>
          </p:cNvPr>
          <p:cNvSpPr/>
          <p:nvPr/>
        </p:nvSpPr>
        <p:spPr>
          <a:xfrm>
            <a:off x="2377440" y="1097280"/>
            <a:ext cx="7150018" cy="39230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F2E907-A553-4EDB-A34F-2B5433529ED8}"/>
              </a:ext>
            </a:extLst>
          </p:cNvPr>
          <p:cNvSpPr/>
          <p:nvPr/>
        </p:nvSpPr>
        <p:spPr>
          <a:xfrm>
            <a:off x="3680460" y="1729740"/>
            <a:ext cx="5585460" cy="3223260"/>
          </a:xfrm>
          <a:prstGeom prst="ellipse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71032-D54B-4432-814B-FFEFCA1DC1D5}"/>
                  </a:ext>
                </a:extLst>
              </p:cNvPr>
              <p:cNvSpPr txBox="1"/>
              <p:nvPr/>
            </p:nvSpPr>
            <p:spPr>
              <a:xfrm>
                <a:off x="2454011" y="1198391"/>
                <a:ext cx="46753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C71032-D54B-4432-814B-FFEFCA1D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11" y="1198391"/>
                <a:ext cx="4675335" cy="584775"/>
              </a:xfrm>
              <a:prstGeom prst="rect">
                <a:avLst/>
              </a:prstGeom>
              <a:blipFill>
                <a:blip r:embed="rId2"/>
                <a:stretch>
                  <a:fillRect l="-339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753D1E-6115-4554-905D-91EC07CC2A08}"/>
                  </a:ext>
                </a:extLst>
              </p:cNvPr>
              <p:cNvSpPr txBox="1"/>
              <p:nvPr/>
            </p:nvSpPr>
            <p:spPr>
              <a:xfrm>
                <a:off x="4277142" y="2783925"/>
                <a:ext cx="4392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𝑆𝐼𝑍𝐸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/(100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753D1E-6115-4554-905D-91EC07CC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42" y="2783925"/>
                <a:ext cx="4392095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D10F28BC-E838-41FB-A9ED-CA9BA4F4FFAD}"/>
              </a:ext>
            </a:extLst>
          </p:cNvPr>
          <p:cNvSpPr/>
          <p:nvPr/>
        </p:nvSpPr>
        <p:spPr>
          <a:xfrm>
            <a:off x="2891976" y="3072541"/>
            <a:ext cx="252668" cy="24308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5</cp:revision>
  <dcterms:created xsi:type="dcterms:W3CDTF">2019-05-31T13:25:22Z</dcterms:created>
  <dcterms:modified xsi:type="dcterms:W3CDTF">2019-06-04T21:07:22Z</dcterms:modified>
</cp:coreProperties>
</file>