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ED59-3583-4F4E-B3B9-E1B05CEE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E1D6-97C9-4A26-8609-D6DAF33E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F79DF-7B52-4F3B-B36B-6381BA98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6E13-5522-400B-BC59-044E434D4BC3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C85FE-B5DF-4873-ABAC-BB3828DB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D0FA5-9043-4CB1-A099-D07CF4FD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8A81-02CD-47C3-8117-0F5256A6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E959-4A7E-40CC-894E-C952CB1B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CB5B8-CF32-4A0B-8F1A-D8BA543DE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A5D78-C8BF-4B9A-9FFA-9E13D951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6E13-5522-400B-BC59-044E434D4BC3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8A5CD-1390-40EA-81CD-3B9F62AA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4863-8120-4332-81BA-FBABEAD2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8A81-02CD-47C3-8117-0F5256A6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F30E3-D5A1-449F-A61E-5DF84B761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D58AB-C4A4-4D63-ACAE-5779BD341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9E1DE-A384-4B55-9F0B-FC6A12A0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6E13-5522-400B-BC59-044E434D4BC3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92D16-B32F-4C97-AD0B-9ED55192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A0BC8-4752-4C39-9E08-7C042CCC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8A81-02CD-47C3-8117-0F5256A6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3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CE49-7B07-460A-9510-A4CF578F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9E48-1545-4CC4-8781-ED468D2E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38F22-CF72-4B83-BBC5-FCAF32D4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6E13-5522-400B-BC59-044E434D4BC3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86E8-8734-4F88-BC16-2935A2CD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5A755-FE9F-4EA3-8313-21F31885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8A81-02CD-47C3-8117-0F5256A6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7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2EE5-0F4E-4E16-A063-9CB261BC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46C7E-42B1-40BC-A4A2-ABA016F54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235C-DDAB-4D05-8955-DE008127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6E13-5522-400B-BC59-044E434D4BC3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6AC9-E254-4E71-81FB-8478EAE8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34B37-3521-4B68-8B78-64FB2A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8A81-02CD-47C3-8117-0F5256A6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D1D8-E746-4A7D-99A1-B5BDDACB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E4B6-36FD-41E5-977F-3E2ACE715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EBCAC-D837-4CBF-AE06-530BB1ABA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0EF97-56FA-4425-8E9C-B0013B5B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6E13-5522-400B-BC59-044E434D4BC3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749-604C-4FAF-9A49-6539BFE1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9C0F1-0581-4C41-8219-67F434E9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8A81-02CD-47C3-8117-0F5256A6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36A3-D703-48B0-9654-5D4203D7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D3F10-C49D-44F0-9E41-F977FC929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05456-C610-4900-9C70-460A28A25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71341-651E-406C-9827-142DF841B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7A922-D830-4E57-96DC-2849ADE32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71F55-264F-4D70-8CEA-7ECCF038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6E13-5522-400B-BC59-044E434D4BC3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61537-3A53-4B27-9DC0-2154B889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71698-F6D2-45E6-B42A-C309B064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8A81-02CD-47C3-8117-0F5256A6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244E-8982-4963-95E3-81242695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E013E-C390-4871-B5C9-ED8A5943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6E13-5522-400B-BC59-044E434D4BC3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05F68-1A9C-431B-AC88-7E6BDA62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FE5A2-C639-4FC0-966D-4BAF1B4A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8A81-02CD-47C3-8117-0F5256A6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8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37CD-30F6-42B4-BC00-0F69CD8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6E13-5522-400B-BC59-044E434D4BC3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45900-E0E9-40D2-AE42-47E8CEC1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71F30-62FD-4E74-A2F0-53E6E315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8A81-02CD-47C3-8117-0F5256A6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1099-ABC3-4607-8FCF-0E1540F3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2530-7B36-4A19-957A-B3AC7D0B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D671C-4DAE-451F-B125-3F47DE8B4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A9AFE-86D3-4618-A8B7-52F3E907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6E13-5522-400B-BC59-044E434D4BC3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CF8FF-410E-416D-8CC7-758428D2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FB3D4-2ABE-4922-8AA9-21AFF08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8A81-02CD-47C3-8117-0F5256A6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E56F-35C5-4DF4-8A6F-12A4E119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5D637-6CDC-41D3-A21F-41DE330FF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17F7C-C103-4A0B-BE66-9B2641489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68EFD-FD44-47F7-8910-768F8A98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6E13-5522-400B-BC59-044E434D4BC3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0FF50-8CB6-4317-8509-56F6ABDE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3930-7F12-4A9B-877D-8B8CEF85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8A81-02CD-47C3-8117-0F5256A6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06878-B755-4D8E-A4A2-DC333E33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FFCD-5698-4A8E-AE7B-08857BA1D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31D0D-E794-4B25-91A8-3995192D7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76E13-5522-400B-BC59-044E434D4BC3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74CB7-74F5-489D-8E03-4C4BEF7E2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D0E8-35D7-45BA-9049-4D968D001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8A81-02CD-47C3-8117-0F5256A6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4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FEA370-3DD7-4C69-A13E-4FE5B2D8DB7F}"/>
              </a:ext>
            </a:extLst>
          </p:cNvPr>
          <p:cNvSpPr/>
          <p:nvPr/>
        </p:nvSpPr>
        <p:spPr>
          <a:xfrm>
            <a:off x="135173" y="638591"/>
            <a:ext cx="5001370" cy="1714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63B1F6-DC9D-47C7-95C9-1A7F14F49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140" y="3492550"/>
            <a:ext cx="2201100" cy="1085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5D9FAA-E434-4DC1-A35C-0AE9B08E8D9C}"/>
                  </a:ext>
                </a:extLst>
              </p:cNvPr>
              <p:cNvSpPr txBox="1"/>
              <p:nvPr/>
            </p:nvSpPr>
            <p:spPr>
              <a:xfrm>
                <a:off x="322528" y="966082"/>
                <a:ext cx="273524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Boolean Circuits</a:t>
                </a:r>
                <a:br>
                  <a:rPr lang="en-US" sz="2000" dirty="0"/>
                </a:b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∧,∨,¬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gates)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5D9FAA-E434-4DC1-A35C-0AE9B08E8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28" y="966082"/>
                <a:ext cx="2735249" cy="800219"/>
              </a:xfrm>
              <a:prstGeom prst="rect">
                <a:avLst/>
              </a:prstGeom>
              <a:blipFill>
                <a:blip r:embed="rId3"/>
                <a:stretch>
                  <a:fillRect l="-4677" t="-681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boolean circuit xor">
            <a:extLst>
              <a:ext uri="{FF2B5EF4-FFF2-40B4-BE49-F238E27FC236}">
                <a16:creationId xmlns:a16="http://schemas.microsoft.com/office/drawing/2014/main" id="{1F4C4D70-AD04-4F04-8870-23ED37A67F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" t="-2084" r="3766" b="15055"/>
          <a:stretch/>
        </p:blipFill>
        <p:spPr bwMode="auto">
          <a:xfrm>
            <a:off x="3077368" y="966082"/>
            <a:ext cx="1840143" cy="89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and circuit xor">
            <a:extLst>
              <a:ext uri="{FF2B5EF4-FFF2-40B4-BE49-F238E27FC236}">
                <a16:creationId xmlns:a16="http://schemas.microsoft.com/office/drawing/2014/main" id="{46503C2A-CB4D-480B-AF2F-390E6B333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r="7611"/>
          <a:stretch/>
        </p:blipFill>
        <p:spPr bwMode="auto">
          <a:xfrm>
            <a:off x="2882954" y="3648163"/>
            <a:ext cx="1964843" cy="77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91A554-0E7B-44E2-BFAC-C38378C82671}"/>
              </a:ext>
            </a:extLst>
          </p:cNvPr>
          <p:cNvSpPr/>
          <p:nvPr/>
        </p:nvSpPr>
        <p:spPr>
          <a:xfrm>
            <a:off x="6072974" y="694251"/>
            <a:ext cx="5983853" cy="16593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9D7BC-655E-40CE-9BCB-6333D00C9196}"/>
              </a:ext>
            </a:extLst>
          </p:cNvPr>
          <p:cNvSpPr txBox="1"/>
          <p:nvPr/>
        </p:nvSpPr>
        <p:spPr>
          <a:xfrm>
            <a:off x="6186773" y="936194"/>
            <a:ext cx="34653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AON-CIRC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straightline</a:t>
            </a:r>
            <a:r>
              <a:rPr lang="en-US" sz="2800" dirty="0"/>
              <a:t> programs </a:t>
            </a:r>
            <a:br>
              <a:rPr lang="en-US" sz="2800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(with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operations)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8FAF20-30A4-444D-BBE0-0E75895C9E97}"/>
              </a:ext>
            </a:extLst>
          </p:cNvPr>
          <p:cNvGrpSpPr/>
          <p:nvPr/>
        </p:nvGrpSpPr>
        <p:grpSpPr>
          <a:xfrm>
            <a:off x="9478539" y="1047123"/>
            <a:ext cx="2514970" cy="1009247"/>
            <a:chOff x="5395459" y="5346505"/>
            <a:chExt cx="2940250" cy="1236429"/>
          </a:xfrm>
        </p:grpSpPr>
        <p:pic>
          <p:nvPicPr>
            <p:cNvPr id="10" name="Picture 9" descr="A picture containing sky&#10;&#10;Description automatically generated">
              <a:extLst>
                <a:ext uri="{FF2B5EF4-FFF2-40B4-BE49-F238E27FC236}">
                  <a16:creationId xmlns:a16="http://schemas.microsoft.com/office/drawing/2014/main" id="{F27CEB40-4055-4026-B9BA-4768636AE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51" t="55832" r="11607" b="4557"/>
            <a:stretch/>
          </p:blipFill>
          <p:spPr>
            <a:xfrm>
              <a:off x="6154310" y="5346505"/>
              <a:ext cx="2181399" cy="1236429"/>
            </a:xfrm>
            <a:prstGeom prst="rect">
              <a:avLst/>
            </a:prstGeom>
          </p:spPr>
        </p:pic>
        <p:pic>
          <p:nvPicPr>
            <p:cNvPr id="19" name="Picture 18" descr="A picture containing sky&#10;&#10;Description automatically generated">
              <a:extLst>
                <a:ext uri="{FF2B5EF4-FFF2-40B4-BE49-F238E27FC236}">
                  <a16:creationId xmlns:a16="http://schemas.microsoft.com/office/drawing/2014/main" id="{5EE227BE-D727-4D0A-8AFE-EF12843CC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4" t="55832" r="75495" b="4557"/>
            <a:stretch/>
          </p:blipFill>
          <p:spPr>
            <a:xfrm>
              <a:off x="5395459" y="5346505"/>
              <a:ext cx="818413" cy="1236429"/>
            </a:xfrm>
            <a:prstGeom prst="rect">
              <a:avLst/>
            </a:prstGeom>
          </p:spPr>
        </p:pic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77FE9B-DF0B-4F5A-A362-A0F3EA9DD461}"/>
              </a:ext>
            </a:extLst>
          </p:cNvPr>
          <p:cNvSpPr/>
          <p:nvPr/>
        </p:nvSpPr>
        <p:spPr>
          <a:xfrm>
            <a:off x="135173" y="3177792"/>
            <a:ext cx="5001370" cy="1714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0695A1-37BD-4749-897F-749BCE0F724B}"/>
              </a:ext>
            </a:extLst>
          </p:cNvPr>
          <p:cNvSpPr txBox="1"/>
          <p:nvPr/>
        </p:nvSpPr>
        <p:spPr>
          <a:xfrm>
            <a:off x="5407547" y="5551335"/>
            <a:ext cx="2735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  <a:endParaRPr lang="en-US" sz="3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D390E2-89F8-449B-BB06-A814F3F9BB20}"/>
              </a:ext>
            </a:extLst>
          </p:cNvPr>
          <p:cNvSpPr/>
          <p:nvPr/>
        </p:nvSpPr>
        <p:spPr>
          <a:xfrm>
            <a:off x="6072974" y="3233452"/>
            <a:ext cx="5983853" cy="16593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4C479B-4B45-497F-8DA0-57404117CA53}"/>
              </a:ext>
            </a:extLst>
          </p:cNvPr>
          <p:cNvSpPr txBox="1"/>
          <p:nvPr/>
        </p:nvSpPr>
        <p:spPr>
          <a:xfrm>
            <a:off x="6186773" y="3475395"/>
            <a:ext cx="34653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NAND-CIRC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straightline</a:t>
            </a:r>
            <a:r>
              <a:rPr lang="en-US" sz="2800" dirty="0"/>
              <a:t> programs </a:t>
            </a:r>
            <a:br>
              <a:rPr lang="en-US" sz="2800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(with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operation)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68E7F7-787F-4AF6-B6A3-054512ADD7DA}"/>
              </a:ext>
            </a:extLst>
          </p:cNvPr>
          <p:cNvCxnSpPr/>
          <p:nvPr/>
        </p:nvCxnSpPr>
        <p:spPr>
          <a:xfrm>
            <a:off x="1836751" y="2456953"/>
            <a:ext cx="0" cy="5724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00768F-D7FE-47AC-82E8-FB53567601EA}"/>
              </a:ext>
            </a:extLst>
          </p:cNvPr>
          <p:cNvCxnSpPr/>
          <p:nvPr/>
        </p:nvCxnSpPr>
        <p:spPr>
          <a:xfrm>
            <a:off x="8016239" y="2456953"/>
            <a:ext cx="0" cy="5724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2294BF-08E8-4A08-9775-A517758B2500}"/>
              </a:ext>
            </a:extLst>
          </p:cNvPr>
          <p:cNvCxnSpPr>
            <a:cxnSpLocks/>
          </p:cNvCxnSpPr>
          <p:nvPr/>
        </p:nvCxnSpPr>
        <p:spPr>
          <a:xfrm flipH="1">
            <a:off x="5306172" y="1496171"/>
            <a:ext cx="57779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67C13C-19E9-43A7-96ED-47FF558DC8F2}"/>
              </a:ext>
            </a:extLst>
          </p:cNvPr>
          <p:cNvCxnSpPr>
            <a:cxnSpLocks/>
          </p:cNvCxnSpPr>
          <p:nvPr/>
        </p:nvCxnSpPr>
        <p:spPr>
          <a:xfrm flipH="1">
            <a:off x="5387010" y="3946498"/>
            <a:ext cx="57779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692C3C-5D1B-4940-B6E8-87C22AF9D471}"/>
              </a:ext>
            </a:extLst>
          </p:cNvPr>
          <p:cNvCxnSpPr/>
          <p:nvPr/>
        </p:nvCxnSpPr>
        <p:spPr>
          <a:xfrm>
            <a:off x="1836751" y="5074257"/>
            <a:ext cx="0" cy="5724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BE0816-F36E-4017-9F66-B3CD2E1A5632}"/>
              </a:ext>
            </a:extLst>
          </p:cNvPr>
          <p:cNvCxnSpPr/>
          <p:nvPr/>
        </p:nvCxnSpPr>
        <p:spPr>
          <a:xfrm>
            <a:off x="8002986" y="5145819"/>
            <a:ext cx="0" cy="5724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02ACAA-86AD-4BC5-889F-68A736D23073}"/>
              </a:ext>
            </a:extLst>
          </p:cNvPr>
          <p:cNvCxnSpPr>
            <a:cxnSpLocks/>
          </p:cNvCxnSpPr>
          <p:nvPr/>
        </p:nvCxnSpPr>
        <p:spPr>
          <a:xfrm flipV="1">
            <a:off x="8282606" y="5145819"/>
            <a:ext cx="0" cy="5353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AD8376-7204-4CD8-9D88-D7597FBE6895}"/>
              </a:ext>
            </a:extLst>
          </p:cNvPr>
          <p:cNvCxnSpPr>
            <a:cxnSpLocks/>
          </p:cNvCxnSpPr>
          <p:nvPr/>
        </p:nvCxnSpPr>
        <p:spPr>
          <a:xfrm flipV="1">
            <a:off x="8339590" y="2494059"/>
            <a:ext cx="0" cy="5353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0522DF-D424-47CA-B22C-7CD886F86833}"/>
              </a:ext>
            </a:extLst>
          </p:cNvPr>
          <p:cNvCxnSpPr>
            <a:cxnSpLocks/>
          </p:cNvCxnSpPr>
          <p:nvPr/>
        </p:nvCxnSpPr>
        <p:spPr>
          <a:xfrm flipV="1">
            <a:off x="2218411" y="2494059"/>
            <a:ext cx="0" cy="5353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6B9297-D620-4F39-B147-3E20DBAD6CC4}"/>
              </a:ext>
            </a:extLst>
          </p:cNvPr>
          <p:cNvCxnSpPr>
            <a:cxnSpLocks/>
          </p:cNvCxnSpPr>
          <p:nvPr/>
        </p:nvCxnSpPr>
        <p:spPr>
          <a:xfrm flipV="1">
            <a:off x="2218411" y="5015947"/>
            <a:ext cx="0" cy="5353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E37677-2738-4B9E-A93E-481CA863DFCD}"/>
              </a:ext>
            </a:extLst>
          </p:cNvPr>
          <p:cNvCxnSpPr>
            <a:cxnSpLocks/>
          </p:cNvCxnSpPr>
          <p:nvPr/>
        </p:nvCxnSpPr>
        <p:spPr>
          <a:xfrm>
            <a:off x="5406463" y="4192325"/>
            <a:ext cx="5583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921C5F-F806-4290-8FEA-078BDF94305A}"/>
              </a:ext>
            </a:extLst>
          </p:cNvPr>
          <p:cNvCxnSpPr>
            <a:cxnSpLocks/>
          </p:cNvCxnSpPr>
          <p:nvPr/>
        </p:nvCxnSpPr>
        <p:spPr>
          <a:xfrm>
            <a:off x="5325625" y="1766301"/>
            <a:ext cx="5583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98ECD4D-3E04-4D2C-B7AD-15ED278719D5}"/>
                  </a:ext>
                </a:extLst>
              </p:cNvPr>
              <p:cNvSpPr txBox="1"/>
              <p:nvPr/>
            </p:nvSpPr>
            <p:spPr>
              <a:xfrm>
                <a:off x="474928" y="3657683"/>
                <a:ext cx="2735249" cy="810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NAND Circuits</a:t>
                </a:r>
                <a:br>
                  <a:rPr lang="en-US" sz="2000" dirty="0"/>
                </a:b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(with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gates)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98ECD4D-3E04-4D2C-B7AD-15ED27871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28" y="3657683"/>
                <a:ext cx="2735249" cy="810286"/>
              </a:xfrm>
              <a:prstGeom prst="rect">
                <a:avLst/>
              </a:prstGeom>
              <a:blipFill>
                <a:blip r:embed="rId7"/>
                <a:stretch>
                  <a:fillRect l="-4677" t="-6767"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73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738400-F344-42E7-8716-4107BF2B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700" y="2886262"/>
            <a:ext cx="2201100" cy="1085474"/>
          </a:xfrm>
          <a:prstGeom prst="rect">
            <a:avLst/>
          </a:prstGeom>
        </p:spPr>
      </p:pic>
      <p:pic>
        <p:nvPicPr>
          <p:cNvPr id="5" name="Picture 2" descr="Image result for boolean circuit xor">
            <a:extLst>
              <a:ext uri="{FF2B5EF4-FFF2-40B4-BE49-F238E27FC236}">
                <a16:creationId xmlns:a16="http://schemas.microsoft.com/office/drawing/2014/main" id="{FD9026B1-30C9-4857-A87A-87FD00144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" t="-2084" r="3766" b="15055"/>
          <a:stretch/>
        </p:blipFill>
        <p:spPr bwMode="auto">
          <a:xfrm>
            <a:off x="5725274" y="1651977"/>
            <a:ext cx="1840143" cy="89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nand circuit xor">
            <a:extLst>
              <a:ext uri="{FF2B5EF4-FFF2-40B4-BE49-F238E27FC236}">
                <a16:creationId xmlns:a16="http://schemas.microsoft.com/office/drawing/2014/main" id="{3C0A85FA-99B8-4047-8486-E12F40D46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r="7611"/>
          <a:stretch/>
        </p:blipFill>
        <p:spPr bwMode="auto">
          <a:xfrm>
            <a:off x="5662923" y="3041875"/>
            <a:ext cx="1964843" cy="77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62B7FF8-6F48-42F9-BDE8-2E548B5A2267}"/>
              </a:ext>
            </a:extLst>
          </p:cNvPr>
          <p:cNvGrpSpPr/>
          <p:nvPr/>
        </p:nvGrpSpPr>
        <p:grpSpPr>
          <a:xfrm>
            <a:off x="7939299" y="1556267"/>
            <a:ext cx="2514970" cy="1009247"/>
            <a:chOff x="5395459" y="5346505"/>
            <a:chExt cx="2940250" cy="1236429"/>
          </a:xfrm>
        </p:grpSpPr>
        <p:pic>
          <p:nvPicPr>
            <p:cNvPr id="8" name="Picture 7" descr="A picture containing sky&#10;&#10;Description automatically generated">
              <a:extLst>
                <a:ext uri="{FF2B5EF4-FFF2-40B4-BE49-F238E27FC236}">
                  <a16:creationId xmlns:a16="http://schemas.microsoft.com/office/drawing/2014/main" id="{8B4F217B-E013-4C1B-AE83-4B3DD4CE09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51" t="55832" r="11607" b="4557"/>
            <a:stretch/>
          </p:blipFill>
          <p:spPr>
            <a:xfrm>
              <a:off x="6154310" y="5346505"/>
              <a:ext cx="2181399" cy="1236429"/>
            </a:xfrm>
            <a:prstGeom prst="rect">
              <a:avLst/>
            </a:prstGeom>
          </p:spPr>
        </p:pic>
        <p:pic>
          <p:nvPicPr>
            <p:cNvPr id="9" name="Picture 8" descr="A picture containing sky&#10;&#10;Description automatically generated">
              <a:extLst>
                <a:ext uri="{FF2B5EF4-FFF2-40B4-BE49-F238E27FC236}">
                  <a16:creationId xmlns:a16="http://schemas.microsoft.com/office/drawing/2014/main" id="{99F52B2E-BDFB-4A52-BE87-A836B4F43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4" t="55832" r="75495" b="4557"/>
            <a:stretch/>
          </p:blipFill>
          <p:spPr>
            <a:xfrm>
              <a:off x="5395459" y="5346505"/>
              <a:ext cx="818413" cy="1236429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C1A589-C542-4045-9F2B-F19D6E850DF1}"/>
              </a:ext>
            </a:extLst>
          </p:cNvPr>
          <p:cNvCxnSpPr>
            <a:cxnSpLocks/>
          </p:cNvCxnSpPr>
          <p:nvPr/>
        </p:nvCxnSpPr>
        <p:spPr>
          <a:xfrm>
            <a:off x="4998720" y="472440"/>
            <a:ext cx="0" cy="547878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F3B1BFBB-2695-4068-BAFD-922B337C2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092420"/>
                  </p:ext>
                </p:extLst>
              </p:nvPr>
            </p:nvGraphicFramePr>
            <p:xfrm>
              <a:off x="1844782" y="1454797"/>
              <a:ext cx="2234508" cy="3174155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117254">
                      <a:extLst>
                        <a:ext uri="{9D8B030D-6E8A-4147-A177-3AD203B41FA5}">
                          <a16:colId xmlns:a16="http://schemas.microsoft.com/office/drawing/2014/main" val="2407511423"/>
                        </a:ext>
                      </a:extLst>
                    </a:gridCol>
                    <a:gridCol w="1117254">
                      <a:extLst>
                        <a:ext uri="{9D8B030D-6E8A-4147-A177-3AD203B41FA5}">
                          <a16:colId xmlns:a16="http://schemas.microsoft.com/office/drawing/2014/main" val="2861231616"/>
                        </a:ext>
                      </a:extLst>
                    </a:gridCol>
                  </a:tblGrid>
                  <a:tr h="63483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742419"/>
                      </a:ext>
                    </a:extLst>
                  </a:tr>
                  <a:tr h="63483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021432"/>
                      </a:ext>
                    </a:extLst>
                  </a:tr>
                  <a:tr h="63483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4847638"/>
                      </a:ext>
                    </a:extLst>
                  </a:tr>
                  <a:tr h="63483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362356"/>
                      </a:ext>
                    </a:extLst>
                  </a:tr>
                  <a:tr h="63483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21018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F3B1BFBB-2695-4068-BAFD-922B337C2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092420"/>
                  </p:ext>
                </p:extLst>
              </p:nvPr>
            </p:nvGraphicFramePr>
            <p:xfrm>
              <a:off x="1844782" y="1454797"/>
              <a:ext cx="2234508" cy="3174155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117254">
                      <a:extLst>
                        <a:ext uri="{9D8B030D-6E8A-4147-A177-3AD203B41FA5}">
                          <a16:colId xmlns:a16="http://schemas.microsoft.com/office/drawing/2014/main" val="2407511423"/>
                        </a:ext>
                      </a:extLst>
                    </a:gridCol>
                    <a:gridCol w="1117254">
                      <a:extLst>
                        <a:ext uri="{9D8B030D-6E8A-4147-A177-3AD203B41FA5}">
                          <a16:colId xmlns:a16="http://schemas.microsoft.com/office/drawing/2014/main" val="2861231616"/>
                        </a:ext>
                      </a:extLst>
                    </a:gridCol>
                  </a:tblGrid>
                  <a:tr h="6348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r="-100543" b="-40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r="-543" b="-402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742419"/>
                      </a:ext>
                    </a:extLst>
                  </a:tr>
                  <a:tr h="6348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99048" r="-100543" b="-29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99048" r="-543" b="-29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21432"/>
                      </a:ext>
                    </a:extLst>
                  </a:tr>
                  <a:tr h="6348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00962" r="-100543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200962" r="-543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847638"/>
                      </a:ext>
                    </a:extLst>
                  </a:tr>
                  <a:tr h="6348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98095" r="-10054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298095" r="-54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362356"/>
                      </a:ext>
                    </a:extLst>
                  </a:tr>
                  <a:tr h="6348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401923" r="-100543" b="-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401923" r="-543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101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D6E8A31-6085-4E08-A929-3A8386097BFB}"/>
              </a:ext>
            </a:extLst>
          </p:cNvPr>
          <p:cNvSpPr txBox="1"/>
          <p:nvPr/>
        </p:nvSpPr>
        <p:spPr>
          <a:xfrm>
            <a:off x="2158126" y="472440"/>
            <a:ext cx="1607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</a:rPr>
              <a:t>What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796E5-D705-466D-8B97-C16500AD9DBB}"/>
              </a:ext>
            </a:extLst>
          </p:cNvPr>
          <p:cNvSpPr txBox="1"/>
          <p:nvPr/>
        </p:nvSpPr>
        <p:spPr>
          <a:xfrm>
            <a:off x="7232790" y="518731"/>
            <a:ext cx="1607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</a:rPr>
              <a:t>How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D26974-A760-43B6-BC7C-4BC64B84032F}"/>
              </a:ext>
            </a:extLst>
          </p:cNvPr>
          <p:cNvSpPr txBox="1"/>
          <p:nvPr/>
        </p:nvSpPr>
        <p:spPr>
          <a:xfrm>
            <a:off x="1608191" y="4955588"/>
            <a:ext cx="2707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Finite functions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1A460-9A26-4079-A01D-57C96352A48C}"/>
              </a:ext>
            </a:extLst>
          </p:cNvPr>
          <p:cNvSpPr txBox="1"/>
          <p:nvPr/>
        </p:nvSpPr>
        <p:spPr>
          <a:xfrm>
            <a:off x="6211572" y="4848908"/>
            <a:ext cx="4959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Computational models:</a:t>
            </a:r>
            <a:br>
              <a:rPr lang="en-US" sz="2800" dirty="0"/>
            </a:br>
            <a:r>
              <a:rPr lang="en-US" sz="2800" dirty="0"/>
              <a:t>Circuits, straight-line programs</a:t>
            </a:r>
          </a:p>
        </p:txBody>
      </p:sp>
    </p:spTree>
    <p:extLst>
      <p:ext uri="{BB962C8B-B14F-4D97-AF65-F5344CB8AC3E}">
        <p14:creationId xmlns:p14="http://schemas.microsoft.com/office/powerpoint/2010/main" val="289742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6</cp:revision>
  <dcterms:created xsi:type="dcterms:W3CDTF">2019-06-01T13:02:54Z</dcterms:created>
  <dcterms:modified xsi:type="dcterms:W3CDTF">2019-09-08T18:41:46Z</dcterms:modified>
</cp:coreProperties>
</file>