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33B8-2C5D-454D-88AE-477454C9F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A27FD-B8FD-4542-A901-0D057C7A9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0E2E-307C-4B8B-8776-872A1173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A458-F7E3-46FA-A00E-49D5D4BD00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6153-66C6-45D2-84F4-A050EDDD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993D-4FD7-4F22-A627-EBA6FEC7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16F5-4013-4FA6-A127-A601D910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3D65-3C1E-4953-86BB-6212178E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49F04-BA72-4C90-929E-40EC3B38F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6979-1FC1-4516-A62B-D39D3EAC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A458-F7E3-46FA-A00E-49D5D4BD00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34B2B-6A09-4075-9890-43B9A9F9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9D520-A0C2-42E5-A5A8-9AE99DBC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16F5-4013-4FA6-A127-A601D910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B28DA-6C62-4DFD-AEAA-03F6D1D77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7AC8C-2FD2-4E93-A1CB-5F97EBBF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217A3-5548-4092-9B82-F0DFC604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A458-F7E3-46FA-A00E-49D5D4BD00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DB4D-5AA8-4F67-9184-BF2EE5E2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FA191-7AAB-45D2-AA4E-7D93B95B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16F5-4013-4FA6-A127-A601D910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4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7771-0E77-4F68-9901-17E31270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43EC-2066-4F07-BE7B-6F958B24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07EF9-189C-4EA1-A5B6-6DDDB392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A458-F7E3-46FA-A00E-49D5D4BD00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FCC6-BCFF-4B1F-8D6A-6D960DC3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A87B9-4246-4A40-8D8D-AA5160BA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16F5-4013-4FA6-A127-A601D910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3225-4A5E-4CDE-B8FD-00DEA448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AA154-E214-4A43-96BB-EA9F2CCA0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D04F-86BC-4C94-AAA1-BB45D8DB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A458-F7E3-46FA-A00E-49D5D4BD00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AF28-52E0-4769-8514-77EDE197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EC0E-BDA1-47EA-8E1B-234F7807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16F5-4013-4FA6-A127-A601D910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6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83C6-40B9-4606-A271-200202F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89C12-E171-45B3-9F72-03B7E5F31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9B72D-7065-4440-9FF0-792CAEF26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FB737-E439-45C1-9896-110B88A1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A458-F7E3-46FA-A00E-49D5D4BD00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87F5E-84E2-4189-B009-DC3BE8B8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24C75-6B8D-4174-87B1-C0A21F3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16F5-4013-4FA6-A127-A601D910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2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1E40-6E9D-44FF-A02E-CA638F1C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2485D-A6F6-448C-B4F4-D865AFC71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CAA88-0762-4460-A27F-33B9DDF4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28D64-2D15-439B-9BC1-986D8972E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722DB-020A-435D-97CB-19FF00763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F4020-5261-4D29-9848-CE508A17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A458-F7E3-46FA-A00E-49D5D4BD00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7EB94-394C-4317-A89A-39BA92E4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2A743-A8EB-4146-9B77-B42EA871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16F5-4013-4FA6-A127-A601D910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2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9A63-29DE-457A-865F-9E832E89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8C383-3E49-4F0A-B342-B4DE193E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A458-F7E3-46FA-A00E-49D5D4BD00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EDEDD-C300-4BBB-9B77-AE82444A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33178-27EA-4E47-937E-A64A12EF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16F5-4013-4FA6-A127-A601D910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8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A0F63-A650-4BEB-9E68-546A74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A458-F7E3-46FA-A00E-49D5D4BD00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EC44D-8A57-464A-856E-7282B710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37B44-5580-4FEC-9DF0-38A8B7AC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16F5-4013-4FA6-A127-A601D910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1758-0165-47C6-B290-2C2A2AF0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D594-F1C2-4B0B-9B87-96B4F027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2F732-45B8-4A84-B4DC-E467A0470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A1B8A-0594-4DB8-9672-4D3B643B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A458-F7E3-46FA-A00E-49D5D4BD00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44BC7-FF2F-435B-9C0F-6237A561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10B65-6852-4D29-BCF9-0FF45693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16F5-4013-4FA6-A127-A601D910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9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91F4-8909-4537-9154-3C7A68F7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3B0CF-81D6-4B94-B81A-209A925D1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A4B7B-761E-41C7-A758-E081C27E6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C8B13-EDDD-46C0-AD90-1FC3C84C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A458-F7E3-46FA-A00E-49D5D4BD00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40DD8-FEFA-4568-91CF-23481FC1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4E0B0-F0DC-4D26-A220-D70CEDB5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16F5-4013-4FA6-A127-A601D910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50045-63EB-4CC7-BA09-63F78568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E7200-90B3-488B-871E-A50561F4A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9813-ACF0-4F77-9A4A-F3AB2C911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A458-F7E3-46FA-A00E-49D5D4BD00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E03FE-BC08-4492-972F-792700D2F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E3D40-CCCF-4672-B385-704A50A70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16F5-4013-4FA6-A127-A601D910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6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4AA35F-E4C2-42BF-8B44-741AFCE46740}"/>
              </a:ext>
            </a:extLst>
          </p:cNvPr>
          <p:cNvSpPr/>
          <p:nvPr/>
        </p:nvSpPr>
        <p:spPr>
          <a:xfrm>
            <a:off x="3154679" y="472440"/>
            <a:ext cx="7556863" cy="24384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0ACAB-8E97-4D3C-846C-D5BF2765E53C}"/>
              </a:ext>
            </a:extLst>
          </p:cNvPr>
          <p:cNvSpPr txBox="1"/>
          <p:nvPr/>
        </p:nvSpPr>
        <p:spPr>
          <a:xfrm>
            <a:off x="3350240" y="530198"/>
            <a:ext cx="2312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Syntactic sugar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9E0ED-7FBB-4FC6-B5A1-94ACF29D53A7}"/>
              </a:ext>
            </a:extLst>
          </p:cNvPr>
          <p:cNvSpPr/>
          <p:nvPr/>
        </p:nvSpPr>
        <p:spPr>
          <a:xfrm>
            <a:off x="3611496" y="1390809"/>
            <a:ext cx="1629015" cy="11449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622CE-BF08-4DC7-BE5E-BCD7DC979682}"/>
              </a:ext>
            </a:extLst>
          </p:cNvPr>
          <p:cNvSpPr txBox="1"/>
          <p:nvPr/>
        </p:nvSpPr>
        <p:spPr>
          <a:xfrm>
            <a:off x="3707546" y="1565886"/>
            <a:ext cx="1532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Functions/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Macros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0D41A-E22A-4BC2-B3DA-504861C0AD22}"/>
              </a:ext>
            </a:extLst>
          </p:cNvPr>
          <p:cNvSpPr/>
          <p:nvPr/>
        </p:nvSpPr>
        <p:spPr>
          <a:xfrm>
            <a:off x="5663134" y="1390809"/>
            <a:ext cx="1629015" cy="11449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F8379-8943-4529-9B7A-EB06161B1761}"/>
              </a:ext>
            </a:extLst>
          </p:cNvPr>
          <p:cNvSpPr txBox="1"/>
          <p:nvPr/>
        </p:nvSpPr>
        <p:spPr>
          <a:xfrm>
            <a:off x="5759184" y="1565886"/>
            <a:ext cx="174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Conditionals: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if/then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E43A1-F30E-4659-A935-F45EAE5DD6F0}"/>
              </a:ext>
            </a:extLst>
          </p:cNvPr>
          <p:cNvSpPr/>
          <p:nvPr/>
        </p:nvSpPr>
        <p:spPr>
          <a:xfrm>
            <a:off x="7805699" y="1390809"/>
            <a:ext cx="1983760" cy="11449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5D698-B7BF-4BB6-BFBA-E25A6927F3A9}"/>
              </a:ext>
            </a:extLst>
          </p:cNvPr>
          <p:cNvSpPr txBox="1"/>
          <p:nvPr/>
        </p:nvSpPr>
        <p:spPr>
          <a:xfrm>
            <a:off x="7805699" y="1565886"/>
            <a:ext cx="1748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Bounded</a:t>
            </a:r>
            <a:r>
              <a:rPr lang="en-US" sz="2000" dirty="0">
                <a:solidFill>
                  <a:srgbClr val="0070C0"/>
                </a:solidFill>
              </a:rPr>
              <a:t> loops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A90B63-7D72-49A9-AE43-85DE9EF2ADCE}"/>
              </a:ext>
            </a:extLst>
          </p:cNvPr>
          <p:cNvSpPr/>
          <p:nvPr/>
        </p:nvSpPr>
        <p:spPr>
          <a:xfrm>
            <a:off x="4917526" y="3766455"/>
            <a:ext cx="4049743" cy="94385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49AF5E-FCEA-42F6-A9D4-1B7AF43D6467}"/>
                  </a:ext>
                </a:extLst>
              </p:cNvPr>
              <p:cNvSpPr txBox="1"/>
              <p:nvPr/>
            </p:nvSpPr>
            <p:spPr>
              <a:xfrm>
                <a:off x="5106044" y="4018951"/>
                <a:ext cx="4230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Compute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𝐿𝑂𝑂𝐾𝑈𝑃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function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49AF5E-FCEA-42F6-A9D4-1B7AF43D6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044" y="4018951"/>
                <a:ext cx="4230060" cy="400110"/>
              </a:xfrm>
              <a:prstGeom prst="rect">
                <a:avLst/>
              </a:prstGeom>
              <a:blipFill>
                <a:blip r:embed="rId2"/>
                <a:stretch>
                  <a:fillRect l="-158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491386-417D-43E7-B015-158E584CF63A}"/>
              </a:ext>
            </a:extLst>
          </p:cNvPr>
          <p:cNvSpPr/>
          <p:nvPr/>
        </p:nvSpPr>
        <p:spPr>
          <a:xfrm>
            <a:off x="4917526" y="5701679"/>
            <a:ext cx="4049743" cy="94385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80B813-3032-4F70-9803-90D02F7C8AF6}"/>
              </a:ext>
            </a:extLst>
          </p:cNvPr>
          <p:cNvSpPr txBox="1"/>
          <p:nvPr/>
        </p:nvSpPr>
        <p:spPr>
          <a:xfrm>
            <a:off x="5106044" y="5938807"/>
            <a:ext cx="423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Compute </a:t>
            </a:r>
            <a:r>
              <a:rPr lang="en-US" sz="2000" i="1" dirty="0">
                <a:solidFill>
                  <a:srgbClr val="0070C0"/>
                </a:solidFill>
              </a:rPr>
              <a:t>every</a:t>
            </a:r>
            <a:r>
              <a:rPr lang="en-US" sz="2000" dirty="0">
                <a:solidFill>
                  <a:srgbClr val="0070C0"/>
                </a:solidFill>
              </a:rPr>
              <a:t> finite function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BF692B0-C165-43A1-AD7C-3991E7A53AF5}"/>
              </a:ext>
            </a:extLst>
          </p:cNvPr>
          <p:cNvSpPr/>
          <p:nvPr/>
        </p:nvSpPr>
        <p:spPr>
          <a:xfrm>
            <a:off x="6623637" y="2998795"/>
            <a:ext cx="668512" cy="687643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B2513B1-525F-4E5C-8D32-C3E82236A262}"/>
              </a:ext>
            </a:extLst>
          </p:cNvPr>
          <p:cNvSpPr/>
          <p:nvPr/>
        </p:nvSpPr>
        <p:spPr>
          <a:xfrm>
            <a:off x="6633242" y="4828668"/>
            <a:ext cx="668512" cy="687643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3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DB273C-C300-486A-BFEB-1B24BB3F1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97563"/>
              </p:ext>
            </p:extLst>
          </p:nvPr>
        </p:nvGraphicFramePr>
        <p:xfrm>
          <a:off x="441739" y="173743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149430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84806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92504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6271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224454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999969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617713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117127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3626136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652044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648911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6407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491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48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670590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7464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96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CFDCD1-8319-4BF4-8E6B-23BD40E7F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443085"/>
              </p:ext>
            </p:extLst>
          </p:nvPr>
        </p:nvGraphicFramePr>
        <p:xfrm>
          <a:off x="9348525" y="1737433"/>
          <a:ext cx="203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149430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84806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92504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627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96335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B201C972-D578-4947-82A7-6ED523FD49E6}"/>
              </a:ext>
            </a:extLst>
          </p:cNvPr>
          <p:cNvSpPr/>
          <p:nvPr/>
        </p:nvSpPr>
        <p:spPr>
          <a:xfrm rot="5400000">
            <a:off x="4320320" y="-2670806"/>
            <a:ext cx="370839" cy="81279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5ADD8E8-6BEC-48BE-99B9-6495A054A428}"/>
              </a:ext>
            </a:extLst>
          </p:cNvPr>
          <p:cNvSpPr/>
          <p:nvPr/>
        </p:nvSpPr>
        <p:spPr>
          <a:xfrm rot="5400000">
            <a:off x="10179106" y="421749"/>
            <a:ext cx="370840" cy="203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BBC7CF-7422-4305-BD23-44CF94E8E4A5}"/>
                  </a:ext>
                </a:extLst>
              </p:cNvPr>
              <p:cNvSpPr txBox="1"/>
              <p:nvPr/>
            </p:nvSpPr>
            <p:spPr>
              <a:xfrm>
                <a:off x="4048539" y="826844"/>
                <a:ext cx="9144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BBC7CF-7422-4305-BD23-44CF94E8E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539" y="826844"/>
                <a:ext cx="914400" cy="374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6AC7C9-3A0C-493A-BCA5-62AB445CD36F}"/>
                  </a:ext>
                </a:extLst>
              </p:cNvPr>
              <p:cNvSpPr txBox="1"/>
              <p:nvPr/>
            </p:nvSpPr>
            <p:spPr>
              <a:xfrm>
                <a:off x="9964311" y="820927"/>
                <a:ext cx="9144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6AC7C9-3A0C-493A-BCA5-62AB445CD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311" y="820927"/>
                <a:ext cx="914400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CDD9F2-3017-4EE1-8360-384C1B35C6E9}"/>
                  </a:ext>
                </a:extLst>
              </p:cNvPr>
              <p:cNvSpPr txBox="1"/>
              <p:nvPr/>
            </p:nvSpPr>
            <p:spPr>
              <a:xfrm>
                <a:off x="9051237" y="1722149"/>
                <a:ext cx="9144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CDD9F2-3017-4EE1-8360-384C1B35C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237" y="1722149"/>
                <a:ext cx="914400" cy="374270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31C18F8-EAA0-4EDF-809B-009D850672F1}"/>
              </a:ext>
            </a:extLst>
          </p:cNvPr>
          <p:cNvSpPr txBox="1"/>
          <p:nvPr/>
        </p:nvSpPr>
        <p:spPr>
          <a:xfrm>
            <a:off x="505571" y="1482857"/>
            <a:ext cx="818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0         1           2         3           4           5          6          7           8           9          10        11         12        13        14         15      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657564D-6FA2-45EC-92C7-E462EA0D6C6F}"/>
              </a:ext>
            </a:extLst>
          </p:cNvPr>
          <p:cNvSpPr/>
          <p:nvPr/>
        </p:nvSpPr>
        <p:spPr>
          <a:xfrm rot="16200000">
            <a:off x="10179105" y="1391957"/>
            <a:ext cx="370840" cy="203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E81F0C-4BBC-4E0C-A12E-C67E67616B75}"/>
              </a:ext>
            </a:extLst>
          </p:cNvPr>
          <p:cNvCxnSpPr>
            <a:cxnSpLocks/>
          </p:cNvCxnSpPr>
          <p:nvPr/>
        </p:nvCxnSpPr>
        <p:spPr>
          <a:xfrm>
            <a:off x="10372476" y="2593377"/>
            <a:ext cx="0" cy="292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6B1AC0-C4AE-48B4-857C-90C2F807FEC1}"/>
              </a:ext>
            </a:extLst>
          </p:cNvPr>
          <p:cNvCxnSpPr>
            <a:cxnSpLocks/>
          </p:cNvCxnSpPr>
          <p:nvPr/>
        </p:nvCxnSpPr>
        <p:spPr>
          <a:xfrm flipH="1">
            <a:off x="3673505" y="2886323"/>
            <a:ext cx="6698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22F050-3EB7-4C67-8C67-385BF32EDBF5}"/>
              </a:ext>
            </a:extLst>
          </p:cNvPr>
          <p:cNvCxnSpPr>
            <a:cxnSpLocks/>
          </p:cNvCxnSpPr>
          <p:nvPr/>
        </p:nvCxnSpPr>
        <p:spPr>
          <a:xfrm>
            <a:off x="3673503" y="2108273"/>
            <a:ext cx="0" cy="77805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A9BA07-41F8-480E-A228-0A190C7A58BF}"/>
                  </a:ext>
                </a:extLst>
              </p:cNvPr>
              <p:cNvSpPr txBox="1"/>
              <p:nvPr/>
            </p:nvSpPr>
            <p:spPr>
              <a:xfrm>
                <a:off x="3236189" y="3429000"/>
                <a:ext cx="3786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𝐿𝑂𝑂𝐾𝑈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A9BA07-41F8-480E-A228-0A190C7A5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189" y="3429000"/>
                <a:ext cx="3786801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84B9ED-F753-4852-BA2A-2738D60B7D32}"/>
                  </a:ext>
                </a:extLst>
              </p:cNvPr>
              <p:cNvSpPr txBox="1"/>
              <p:nvPr/>
            </p:nvSpPr>
            <p:spPr>
              <a:xfrm>
                <a:off x="84814" y="1698107"/>
                <a:ext cx="9144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84B9ED-F753-4852-BA2A-2738D60B7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4" y="1698107"/>
                <a:ext cx="914400" cy="374270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52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FE5CC8F9-8148-4EC7-A351-AAC6EE332672}"/>
              </a:ext>
            </a:extLst>
          </p:cNvPr>
          <p:cNvSpPr/>
          <p:nvPr/>
        </p:nvSpPr>
        <p:spPr>
          <a:xfrm rot="16200000">
            <a:off x="5739397" y="2558335"/>
            <a:ext cx="845820" cy="1104900"/>
          </a:xfrm>
          <a:prstGeom prst="flowChartOffpageConnec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1F1FE-64DE-4BE8-B507-0212E9310C43}"/>
                  </a:ext>
                </a:extLst>
              </p:cNvPr>
              <p:cNvSpPr txBox="1"/>
              <p:nvPr/>
            </p:nvSpPr>
            <p:spPr>
              <a:xfrm>
                <a:off x="5789924" y="2843293"/>
                <a:ext cx="633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1F1FE-64DE-4BE8-B507-0212E931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24" y="2843293"/>
                <a:ext cx="63392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FAC1010-A098-48E4-966E-50795A935C9D}"/>
              </a:ext>
            </a:extLst>
          </p:cNvPr>
          <p:cNvSpPr/>
          <p:nvPr/>
        </p:nvSpPr>
        <p:spPr>
          <a:xfrm>
            <a:off x="2566468" y="192102"/>
            <a:ext cx="1713539" cy="104502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A5F7D7-9264-44A8-BAC0-2D0837F42D60}"/>
                  </a:ext>
                </a:extLst>
              </p:cNvPr>
              <p:cNvSpPr txBox="1"/>
              <p:nvPr/>
            </p:nvSpPr>
            <p:spPr>
              <a:xfrm>
                <a:off x="3106272" y="514561"/>
                <a:ext cx="633929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A5F7D7-9264-44A8-BAC0-2D0837F42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272" y="514561"/>
                <a:ext cx="633929" cy="428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F8E912C-BE98-4315-BDFB-67F4E7D59988}"/>
              </a:ext>
            </a:extLst>
          </p:cNvPr>
          <p:cNvSpPr/>
          <p:nvPr/>
        </p:nvSpPr>
        <p:spPr>
          <a:xfrm>
            <a:off x="2566468" y="1798265"/>
            <a:ext cx="1713539" cy="104502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77255F-3298-492C-A574-6017A3E0FB5D}"/>
                  </a:ext>
                </a:extLst>
              </p:cNvPr>
              <p:cNvSpPr txBox="1"/>
              <p:nvPr/>
            </p:nvSpPr>
            <p:spPr>
              <a:xfrm>
                <a:off x="3106272" y="2120724"/>
                <a:ext cx="633929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77255F-3298-492C-A574-6017A3E0F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272" y="2120724"/>
                <a:ext cx="633929" cy="428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175E88E0-B3C2-4A74-8101-C03626D4C025}"/>
              </a:ext>
            </a:extLst>
          </p:cNvPr>
          <p:cNvSpPr/>
          <p:nvPr/>
        </p:nvSpPr>
        <p:spPr>
          <a:xfrm>
            <a:off x="2566468" y="5620870"/>
            <a:ext cx="1713539" cy="104502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FACE6-B477-41D6-904E-F084234B904E}"/>
                  </a:ext>
                </a:extLst>
              </p:cNvPr>
              <p:cNvSpPr txBox="1"/>
              <p:nvPr/>
            </p:nvSpPr>
            <p:spPr>
              <a:xfrm>
                <a:off x="3106272" y="5943329"/>
                <a:ext cx="633929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FACE6-B477-41D6-904E-F084234B9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272" y="5943329"/>
                <a:ext cx="633929" cy="428259"/>
              </a:xfrm>
              <a:prstGeom prst="rect">
                <a:avLst/>
              </a:prstGeom>
              <a:blipFill>
                <a:blip r:embed="rId5"/>
                <a:stretch>
                  <a:fillRect r="-13462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6CCD22E9-2EC0-4AA9-81A4-A12F7813FC3D}"/>
              </a:ext>
            </a:extLst>
          </p:cNvPr>
          <p:cNvSpPr/>
          <p:nvPr/>
        </p:nvSpPr>
        <p:spPr>
          <a:xfrm>
            <a:off x="475130" y="1644570"/>
            <a:ext cx="761488" cy="6902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44C51E-07EB-4C34-8C50-48A5510BEE84}"/>
                  </a:ext>
                </a:extLst>
              </p:cNvPr>
              <p:cNvSpPr txBox="1"/>
              <p:nvPr/>
            </p:nvSpPr>
            <p:spPr>
              <a:xfrm>
                <a:off x="475130" y="1775581"/>
                <a:ext cx="633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44C51E-07EB-4C34-8C50-48A5510BE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0" y="1775581"/>
                <a:ext cx="633929" cy="369332"/>
              </a:xfrm>
              <a:prstGeom prst="rect">
                <a:avLst/>
              </a:prstGeom>
              <a:blipFill>
                <a:blip r:embed="rId6"/>
                <a:stretch>
                  <a:fillRect r="-192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75B8DA6-FB0A-4F60-98DA-20FD2F2A2F24}"/>
              </a:ext>
            </a:extLst>
          </p:cNvPr>
          <p:cNvSpPr/>
          <p:nvPr/>
        </p:nvSpPr>
        <p:spPr>
          <a:xfrm>
            <a:off x="475130" y="2664111"/>
            <a:ext cx="761488" cy="6902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8DD960-F8B5-4B91-A538-256AFF72EEBE}"/>
                  </a:ext>
                </a:extLst>
              </p:cNvPr>
              <p:cNvSpPr txBox="1"/>
              <p:nvPr/>
            </p:nvSpPr>
            <p:spPr>
              <a:xfrm>
                <a:off x="475130" y="2795122"/>
                <a:ext cx="633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8DD960-F8B5-4B91-A538-256AFF72E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0" y="2795122"/>
                <a:ext cx="633929" cy="369332"/>
              </a:xfrm>
              <a:prstGeom prst="rect">
                <a:avLst/>
              </a:prstGeom>
              <a:blipFill>
                <a:blip r:embed="rId7"/>
                <a:stretch>
                  <a:fillRect r="-192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34CB6A8A-05D9-45CB-8A11-A2120CD45E97}"/>
              </a:ext>
            </a:extLst>
          </p:cNvPr>
          <p:cNvSpPr/>
          <p:nvPr/>
        </p:nvSpPr>
        <p:spPr>
          <a:xfrm>
            <a:off x="475130" y="4178006"/>
            <a:ext cx="761488" cy="6902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26B647-8266-4631-880E-71D9A8072F0A}"/>
                  </a:ext>
                </a:extLst>
              </p:cNvPr>
              <p:cNvSpPr txBox="1"/>
              <p:nvPr/>
            </p:nvSpPr>
            <p:spPr>
              <a:xfrm>
                <a:off x="475130" y="4309017"/>
                <a:ext cx="103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26B647-8266-4631-880E-71D9A8072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0" y="4309017"/>
                <a:ext cx="1038625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A2ECA7B-4688-49E1-8748-62EE21C0DAD9}"/>
              </a:ext>
            </a:extLst>
          </p:cNvPr>
          <p:cNvSpPr txBox="1"/>
          <p:nvPr/>
        </p:nvSpPr>
        <p:spPr>
          <a:xfrm rot="5400000">
            <a:off x="3247786" y="3680780"/>
            <a:ext cx="69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47D49-5BBE-44F7-8540-8EFA5ABF59B7}"/>
              </a:ext>
            </a:extLst>
          </p:cNvPr>
          <p:cNvSpPr txBox="1"/>
          <p:nvPr/>
        </p:nvSpPr>
        <p:spPr>
          <a:xfrm rot="5400000">
            <a:off x="649299" y="3420199"/>
            <a:ext cx="690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6BAAE7-0E39-4CAB-AAF6-7BFF439FEFB7}"/>
              </a:ext>
            </a:extLst>
          </p:cNvPr>
          <p:cNvCxnSpPr>
            <a:endCxn id="6" idx="2"/>
          </p:cNvCxnSpPr>
          <p:nvPr/>
        </p:nvCxnSpPr>
        <p:spPr>
          <a:xfrm flipV="1">
            <a:off x="1236618" y="714616"/>
            <a:ext cx="1329850" cy="1144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0E7FBB-E10B-49A1-B3BE-3782EE8AC779}"/>
              </a:ext>
            </a:extLst>
          </p:cNvPr>
          <p:cNvCxnSpPr>
            <a:cxnSpLocks/>
          </p:cNvCxnSpPr>
          <p:nvPr/>
        </p:nvCxnSpPr>
        <p:spPr>
          <a:xfrm flipV="1">
            <a:off x="1207292" y="907481"/>
            <a:ext cx="1486735" cy="2013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6C22A8-C42D-41AF-81FA-ECCADAC2382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1114312" y="1084089"/>
            <a:ext cx="1703098" cy="31658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B17620-C4B8-4709-85F6-B428AD9AB1E8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 flipV="1">
            <a:off x="1236618" y="1951306"/>
            <a:ext cx="1580792" cy="38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53C8D2-C933-44C3-95F3-8CF5795F8F2A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V="1">
            <a:off x="1236618" y="2320779"/>
            <a:ext cx="1329850" cy="6884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D2629E-C9E1-411C-9180-3CF085F30EE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1207292" y="2690252"/>
            <a:ext cx="1610118" cy="1690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10B661-4439-4EB8-8E48-9B3802650B3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67031" y="2230137"/>
            <a:ext cx="1650379" cy="35437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165896-2E7B-4BB5-84E3-F7FED01B2097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207292" y="3226230"/>
            <a:ext cx="1359176" cy="2917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5EF8EC-2455-42C5-BA15-72818DE7799B}"/>
              </a:ext>
            </a:extLst>
          </p:cNvPr>
          <p:cNvCxnSpPr>
            <a:cxnSpLocks/>
          </p:cNvCxnSpPr>
          <p:nvPr/>
        </p:nvCxnSpPr>
        <p:spPr>
          <a:xfrm>
            <a:off x="1236618" y="4627863"/>
            <a:ext cx="1395264" cy="1743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C8DA59-804B-404C-83D1-888CB70204EB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280007" y="714616"/>
            <a:ext cx="1329850" cy="2128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0891AE-35DC-4D9F-BA74-6644D23BB5F3}"/>
              </a:ext>
            </a:extLst>
          </p:cNvPr>
          <p:cNvCxnSpPr>
            <a:cxnSpLocks/>
            <a:stCxn id="8" idx="6"/>
            <a:endCxn id="4" idx="0"/>
          </p:cNvCxnSpPr>
          <p:nvPr/>
        </p:nvCxnSpPr>
        <p:spPr>
          <a:xfrm>
            <a:off x="4280007" y="2320779"/>
            <a:ext cx="1329850" cy="790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128DE6-540E-4151-8D38-9EFE787CEC7E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4280007" y="3354394"/>
            <a:ext cx="1329850" cy="2788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18C02E-FA58-429E-9AC1-778B8D8CD117}"/>
              </a:ext>
            </a:extLst>
          </p:cNvPr>
          <p:cNvCxnSpPr>
            <a:cxnSpLocks/>
          </p:cNvCxnSpPr>
          <p:nvPr/>
        </p:nvCxnSpPr>
        <p:spPr>
          <a:xfrm>
            <a:off x="6714757" y="3100851"/>
            <a:ext cx="615811" cy="9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48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FE5CC8F9-8148-4EC7-A351-AAC6EE332672}"/>
              </a:ext>
            </a:extLst>
          </p:cNvPr>
          <p:cNvSpPr/>
          <p:nvPr/>
        </p:nvSpPr>
        <p:spPr>
          <a:xfrm rot="16200000">
            <a:off x="3729538" y="3095456"/>
            <a:ext cx="845820" cy="1104900"/>
          </a:xfrm>
          <a:prstGeom prst="flowChartOffpageConnec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1F1FE-64DE-4BE8-B507-0212E9310C43}"/>
                  </a:ext>
                </a:extLst>
              </p:cNvPr>
              <p:cNvSpPr txBox="1"/>
              <p:nvPr/>
            </p:nvSpPr>
            <p:spPr>
              <a:xfrm>
                <a:off x="3780065" y="3380414"/>
                <a:ext cx="633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1F1FE-64DE-4BE8-B507-0212E931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065" y="3380414"/>
                <a:ext cx="63392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6CCD22E9-2EC0-4AA9-81A4-A12F7813FC3D}"/>
              </a:ext>
            </a:extLst>
          </p:cNvPr>
          <p:cNvSpPr/>
          <p:nvPr/>
        </p:nvSpPr>
        <p:spPr>
          <a:xfrm>
            <a:off x="475130" y="1644570"/>
            <a:ext cx="761488" cy="6902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44C51E-07EB-4C34-8C50-48A5510BEE84}"/>
                  </a:ext>
                </a:extLst>
              </p:cNvPr>
              <p:cNvSpPr txBox="1"/>
              <p:nvPr/>
            </p:nvSpPr>
            <p:spPr>
              <a:xfrm>
                <a:off x="475130" y="1775581"/>
                <a:ext cx="633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44C51E-07EB-4C34-8C50-48A5510BE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0" y="1775581"/>
                <a:ext cx="633929" cy="369332"/>
              </a:xfrm>
              <a:prstGeom prst="rect">
                <a:avLst/>
              </a:prstGeom>
              <a:blipFill>
                <a:blip r:embed="rId3"/>
                <a:stretch>
                  <a:fillRect r="-192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75B8DA6-FB0A-4F60-98DA-20FD2F2A2F24}"/>
              </a:ext>
            </a:extLst>
          </p:cNvPr>
          <p:cNvSpPr/>
          <p:nvPr/>
        </p:nvSpPr>
        <p:spPr>
          <a:xfrm>
            <a:off x="475130" y="2664111"/>
            <a:ext cx="761488" cy="6902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8DD960-F8B5-4B91-A538-256AFF72EEBE}"/>
                  </a:ext>
                </a:extLst>
              </p:cNvPr>
              <p:cNvSpPr txBox="1"/>
              <p:nvPr/>
            </p:nvSpPr>
            <p:spPr>
              <a:xfrm>
                <a:off x="475130" y="2795122"/>
                <a:ext cx="633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8DD960-F8B5-4B91-A538-256AFF72E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0" y="2795122"/>
                <a:ext cx="633929" cy="369332"/>
              </a:xfrm>
              <a:prstGeom prst="rect">
                <a:avLst/>
              </a:prstGeom>
              <a:blipFill>
                <a:blip r:embed="rId4"/>
                <a:stretch>
                  <a:fillRect r="-192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34CB6A8A-05D9-45CB-8A11-A2120CD45E97}"/>
              </a:ext>
            </a:extLst>
          </p:cNvPr>
          <p:cNvSpPr/>
          <p:nvPr/>
        </p:nvSpPr>
        <p:spPr>
          <a:xfrm>
            <a:off x="475130" y="5650785"/>
            <a:ext cx="761488" cy="6902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26B647-8266-4631-880E-71D9A8072F0A}"/>
                  </a:ext>
                </a:extLst>
              </p:cNvPr>
              <p:cNvSpPr txBox="1"/>
              <p:nvPr/>
            </p:nvSpPr>
            <p:spPr>
              <a:xfrm>
                <a:off x="475130" y="5781796"/>
                <a:ext cx="103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26B647-8266-4631-880E-71D9A8072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0" y="5781796"/>
                <a:ext cx="1038625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4047D49-5BBE-44F7-8540-8EFA5ABF59B7}"/>
              </a:ext>
            </a:extLst>
          </p:cNvPr>
          <p:cNvSpPr txBox="1"/>
          <p:nvPr/>
        </p:nvSpPr>
        <p:spPr>
          <a:xfrm rot="5400000">
            <a:off x="649299" y="5109290"/>
            <a:ext cx="690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C8DA59-804B-404C-83D1-888CB70204EB}"/>
              </a:ext>
            </a:extLst>
          </p:cNvPr>
          <p:cNvCxnSpPr>
            <a:cxnSpLocks/>
          </p:cNvCxnSpPr>
          <p:nvPr/>
        </p:nvCxnSpPr>
        <p:spPr>
          <a:xfrm>
            <a:off x="1236618" y="1959756"/>
            <a:ext cx="2363380" cy="1300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0891AE-35DC-4D9F-BA74-6644D23BB5F3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224479" y="2988347"/>
            <a:ext cx="629676" cy="68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18C02E-FA58-429E-9AC1-778B8D8CD117}"/>
              </a:ext>
            </a:extLst>
          </p:cNvPr>
          <p:cNvCxnSpPr>
            <a:cxnSpLocks/>
          </p:cNvCxnSpPr>
          <p:nvPr/>
        </p:nvCxnSpPr>
        <p:spPr>
          <a:xfrm>
            <a:off x="4704898" y="3637972"/>
            <a:ext cx="615811" cy="9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8A17B72-10DF-476F-BD32-56039B7C1292}"/>
              </a:ext>
            </a:extLst>
          </p:cNvPr>
          <p:cNvSpPr/>
          <p:nvPr/>
        </p:nvSpPr>
        <p:spPr>
          <a:xfrm>
            <a:off x="475130" y="3588090"/>
            <a:ext cx="761488" cy="6902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09BC92-83A5-4957-B094-05A3BD8E01D4}"/>
                  </a:ext>
                </a:extLst>
              </p:cNvPr>
              <p:cNvSpPr txBox="1"/>
              <p:nvPr/>
            </p:nvSpPr>
            <p:spPr>
              <a:xfrm>
                <a:off x="475130" y="3719101"/>
                <a:ext cx="633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09BC92-83A5-4957-B094-05A3BD8E0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0" y="3719101"/>
                <a:ext cx="633929" cy="369332"/>
              </a:xfrm>
              <a:prstGeom prst="rect">
                <a:avLst/>
              </a:prstGeom>
              <a:blipFill>
                <a:blip r:embed="rId6"/>
                <a:stretch>
                  <a:fillRect r="-192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20F57EA3-322F-49B5-A465-EA3E584D0A94}"/>
              </a:ext>
            </a:extLst>
          </p:cNvPr>
          <p:cNvSpPr/>
          <p:nvPr/>
        </p:nvSpPr>
        <p:spPr>
          <a:xfrm rot="16200000">
            <a:off x="1921855" y="2718952"/>
            <a:ext cx="533901" cy="552450"/>
          </a:xfrm>
          <a:prstGeom prst="flowChartOffpageConnec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FC1D2F2-C15D-4ABD-9E3A-844E14B5B8D5}"/>
                  </a:ext>
                </a:extLst>
              </p:cNvPr>
              <p:cNvSpPr txBox="1"/>
              <p:nvPr/>
            </p:nvSpPr>
            <p:spPr>
              <a:xfrm>
                <a:off x="1854155" y="2795122"/>
                <a:ext cx="633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FC1D2F2-C15D-4ABD-9E3A-844E14B5B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155" y="2795122"/>
                <a:ext cx="63392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D06747-8A78-4C07-BE29-128CF7AA1676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488084" y="2995177"/>
            <a:ext cx="1134967" cy="516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3FC7FC-1D8B-4C3F-81D2-B11460847B60}"/>
              </a:ext>
            </a:extLst>
          </p:cNvPr>
          <p:cNvCxnSpPr>
            <a:cxnSpLocks/>
          </p:cNvCxnSpPr>
          <p:nvPr/>
        </p:nvCxnSpPr>
        <p:spPr>
          <a:xfrm flipV="1">
            <a:off x="1235286" y="3820012"/>
            <a:ext cx="2387765" cy="12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B3494F-7466-4E35-9ED8-E0BF41495D5C}"/>
              </a:ext>
            </a:extLst>
          </p:cNvPr>
          <p:cNvCxnSpPr>
            <a:cxnSpLocks/>
          </p:cNvCxnSpPr>
          <p:nvPr/>
        </p:nvCxnSpPr>
        <p:spPr>
          <a:xfrm flipV="1">
            <a:off x="1235286" y="4069488"/>
            <a:ext cx="2387765" cy="18969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8F35910-8AE9-427D-B843-AB6C92319B6C}"/>
              </a:ext>
            </a:extLst>
          </p:cNvPr>
          <p:cNvSpPr/>
          <p:nvPr/>
        </p:nvSpPr>
        <p:spPr>
          <a:xfrm>
            <a:off x="462991" y="4384051"/>
            <a:ext cx="761488" cy="6902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E49B8D-3076-4EE3-927A-51C0054CCD80}"/>
                  </a:ext>
                </a:extLst>
              </p:cNvPr>
              <p:cNvSpPr txBox="1"/>
              <p:nvPr/>
            </p:nvSpPr>
            <p:spPr>
              <a:xfrm>
                <a:off x="462991" y="4515062"/>
                <a:ext cx="633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E49B8D-3076-4EE3-927A-51C0054CC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91" y="4515062"/>
                <a:ext cx="633929" cy="369332"/>
              </a:xfrm>
              <a:prstGeom prst="rect">
                <a:avLst/>
              </a:prstGeom>
              <a:blipFill>
                <a:blip r:embed="rId8"/>
                <a:stretch>
                  <a:fillRect r="-192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EB7D94-6AE4-4094-9003-E6D587888353}"/>
              </a:ext>
            </a:extLst>
          </p:cNvPr>
          <p:cNvCxnSpPr>
            <a:cxnSpLocks/>
          </p:cNvCxnSpPr>
          <p:nvPr/>
        </p:nvCxnSpPr>
        <p:spPr>
          <a:xfrm flipV="1">
            <a:off x="1233542" y="4382985"/>
            <a:ext cx="783610" cy="318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Off-page Connector 53">
            <a:extLst>
              <a:ext uri="{FF2B5EF4-FFF2-40B4-BE49-F238E27FC236}">
                <a16:creationId xmlns:a16="http://schemas.microsoft.com/office/drawing/2014/main" id="{DFE4D4CB-A624-40C7-8A78-D8E4DCB6AEFD}"/>
              </a:ext>
            </a:extLst>
          </p:cNvPr>
          <p:cNvSpPr/>
          <p:nvPr/>
        </p:nvSpPr>
        <p:spPr>
          <a:xfrm rot="16200000">
            <a:off x="2026427" y="4186016"/>
            <a:ext cx="533901" cy="552450"/>
          </a:xfrm>
          <a:prstGeom prst="flowChartOffpageConnec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4AE512-2606-4694-A13C-53D293C1DD16}"/>
                  </a:ext>
                </a:extLst>
              </p:cNvPr>
              <p:cNvSpPr txBox="1"/>
              <p:nvPr/>
            </p:nvSpPr>
            <p:spPr>
              <a:xfrm>
                <a:off x="1961645" y="4234375"/>
                <a:ext cx="633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4AE512-2606-4694-A13C-53D293C1D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645" y="4234375"/>
                <a:ext cx="63392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4D340D-65AD-4E77-9360-FA9ADD1BDDC0}"/>
              </a:ext>
            </a:extLst>
          </p:cNvPr>
          <p:cNvCxnSpPr>
            <a:cxnSpLocks/>
          </p:cNvCxnSpPr>
          <p:nvPr/>
        </p:nvCxnSpPr>
        <p:spPr>
          <a:xfrm flipV="1">
            <a:off x="2563140" y="3933231"/>
            <a:ext cx="1036858" cy="5258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1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105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6</cp:revision>
  <dcterms:created xsi:type="dcterms:W3CDTF">2019-04-18T13:49:30Z</dcterms:created>
  <dcterms:modified xsi:type="dcterms:W3CDTF">2019-04-18T18:27:46Z</dcterms:modified>
</cp:coreProperties>
</file>