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1721-9646-4585-B3C8-230BD39C2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91797-5B6C-4B8D-8922-C7337A3F0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C7C4-9045-4285-92E2-95EE160C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BFD5-A0E4-49E4-A569-A0FF7A40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325F-3F75-4200-AB73-88D9265B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8C5E-9AE7-4F6E-AEC7-41FE9A4F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85983-FE4B-400A-BA0E-111080F72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7DDF-BD4C-46F7-A8B9-16FD4B40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A060-941D-4AE7-8A59-23D7FA16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41DE-4863-4AB7-8D04-B305156E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187CF-77BA-4391-9F95-CED4E882E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7D0B4-515B-4D05-A9B4-8073678E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A3B5-579D-49A6-8248-3DF56D4D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1D084-1AC5-49A5-8104-0DFD0C68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1107-89A3-4872-8813-5DDE232B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0A85-A6E2-4829-8F41-46E3C8F3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D206-6FCD-41D5-B2F7-F5188FF3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6963-FEF3-46FB-AD6B-0100FBB6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3AA2-8DBE-4BBB-8D08-536D5D13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8B6F-E633-40AE-BF66-471A6B22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3B47-4810-4774-957E-E51454C2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2C9C-3657-4FAB-A1F9-B7C77204A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C561-6E1B-4083-9127-8051E382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D34D8-8D98-4FEB-99D7-2A84402D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70A4-DEC9-47E3-A289-3ADECF0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534D-7696-486F-A8DB-44BA710A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4551-A69E-40D5-9E75-92F891522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94675-634A-4192-B5C2-DDEDD1692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0B8F-D3C7-46FC-A068-316A01B1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A172D-8D07-4260-8C06-BC4B6C05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6D275-4307-46AE-8F83-84DBC7B6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97CC-8522-4B1E-8898-A2EE9E06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C6599-D151-4B92-9BE4-1D0FEF51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75020-E2D7-46D1-B75A-FB318921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9C509-3E6D-4E0F-A0C6-88F09E358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81E61-19FF-4D44-9EF8-6EBBCA09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F76CD-E802-4FB0-ACA7-2089FD7F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DF5BB-AF4D-4F8C-B91B-0D582546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AFC7E-7387-4063-BC1D-FE225390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EF58-E459-4524-ACF6-A2D4BA53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F7107-6581-40F7-BE50-06396303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43FA0-74AA-4AB8-8D91-ED9BA6D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8A2F0-69CC-48C0-B3C6-DA609D09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BA3CA-5547-4EE0-B7B5-5C1A09A5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D74E2-7633-4DD8-B42D-98B28312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F2C6B-48EB-439D-8006-C3E79259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1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DF48-CFE9-4AEB-A804-38D174C6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7EB9-2CC6-4A6D-B959-21F1FA69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E6805-BFB9-4F76-9216-489D6CD20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C2D1E-43D4-4161-A2E2-D88E1A57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25B0-998C-4E0D-A201-8E807946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3940-078C-40C6-8774-D1F51B1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8C62-BB22-46CE-8D4A-D39D6ECF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E53ED-95B5-4400-AF53-C2B5D2766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9276F-8403-4B58-A263-2B4CE0B83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7ACC1-0DD9-4362-86FD-98443291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AF2C4-334A-48CC-8113-A80A848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ECDEF-ED97-48C8-87F1-62F1360E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B3974-7A1A-4C48-B7E4-B90768F5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8183E-A17D-4BF8-8D88-A4C2AE0E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43FC-6A44-4EFB-B638-F7F57A492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6FE7-E5F4-47F8-8060-27393D6207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AC22-A233-4988-A893-B90BF37B3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7898-E390-4554-B325-6CCB29EBE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1CFF-9BBC-42D1-A159-89443F3E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lculating wheels babbage">
            <a:extLst>
              <a:ext uri="{FF2B5EF4-FFF2-40B4-BE49-F238E27FC236}">
                <a16:creationId xmlns:a16="http://schemas.microsoft.com/office/drawing/2014/main" id="{1D738D87-BA35-42CB-9845-267DB2E4D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66" y="960121"/>
            <a:ext cx="5299349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63E9A1-4B05-4B7C-BBA1-2B16574F7AE3}"/>
              </a:ext>
            </a:extLst>
          </p:cNvPr>
          <p:cNvSpPr/>
          <p:nvPr/>
        </p:nvSpPr>
        <p:spPr>
          <a:xfrm>
            <a:off x="3126466" y="960121"/>
            <a:ext cx="5299349" cy="422433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A8F50-4BA0-408A-9D59-FB0FEDC696EB}"/>
              </a:ext>
            </a:extLst>
          </p:cNvPr>
          <p:cNvSpPr txBox="1"/>
          <p:nvPr/>
        </p:nvSpPr>
        <p:spPr>
          <a:xfrm>
            <a:off x="3183173" y="917069"/>
            <a:ext cx="55791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embo" panose="020B0604020202020204" pitchFamily="18" charset="0"/>
              </a:rPr>
              <a:t>Introduction to</a:t>
            </a:r>
            <a:br>
              <a:rPr lang="en-US" sz="6000" dirty="0">
                <a:latin typeface="Bembo" panose="020B0604020202020204" pitchFamily="18" charset="0"/>
              </a:rPr>
            </a:br>
            <a:r>
              <a:rPr lang="en-US" sz="6000" dirty="0">
                <a:latin typeface="Bembo" panose="020B0604020202020204" pitchFamily="18" charset="0"/>
              </a:rPr>
              <a:t>Theoretical</a:t>
            </a:r>
          </a:p>
          <a:p>
            <a:r>
              <a:rPr lang="en-US" sz="6000" dirty="0">
                <a:latin typeface="Bembo" panose="020B0604020202020204" pitchFamily="18" charset="0"/>
              </a:rPr>
              <a:t>Computer</a:t>
            </a:r>
          </a:p>
          <a:p>
            <a:r>
              <a:rPr lang="en-US" sz="6000" dirty="0">
                <a:latin typeface="Bembo" panose="020B0604020202020204" pitchFamily="18" charset="0"/>
              </a:rPr>
              <a:t>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42CF7-C62E-4FDE-8927-38F54D670ED0}"/>
              </a:ext>
            </a:extLst>
          </p:cNvPr>
          <p:cNvSpPr txBox="1"/>
          <p:nvPr/>
        </p:nvSpPr>
        <p:spPr>
          <a:xfrm>
            <a:off x="4920337" y="4661239"/>
            <a:ext cx="356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mbo" panose="02020502050201020203" pitchFamily="18" charset="0"/>
              </a:rPr>
              <a:t>Boaz Barak</a:t>
            </a:r>
          </a:p>
        </p:txBody>
      </p:sp>
    </p:spTree>
    <p:extLst>
      <p:ext uri="{BB962C8B-B14F-4D97-AF65-F5344CB8AC3E}">
        <p14:creationId xmlns:p14="http://schemas.microsoft.com/office/powerpoint/2010/main" val="198086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Bembo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2</cp:revision>
  <dcterms:created xsi:type="dcterms:W3CDTF">2019-01-24T13:45:20Z</dcterms:created>
  <dcterms:modified xsi:type="dcterms:W3CDTF">2019-01-24T14:01:24Z</dcterms:modified>
</cp:coreProperties>
</file>