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3CF"/>
    <a:srgbClr val="F8D7CD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-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82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4</cp:revision>
  <dcterms:created xsi:type="dcterms:W3CDTF">2017-11-10T15:39:11Z</dcterms:created>
  <dcterms:modified xsi:type="dcterms:W3CDTF">2017-11-11T21:26:32Z</dcterms:modified>
</cp:coreProperties>
</file>