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A4BA-4BCE-4CA5-B79D-9F503550D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5F7D5-1CDB-47D1-8F44-8A1B9A266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9E04-053A-4D66-8469-02101E27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293C9-3A7E-46BD-8CA2-E88E198C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ADF3-BA81-4C0C-A916-319F4CE2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2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02BB-9EF6-4384-BB2E-C0EA3362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6E5C6-F542-446F-8326-AC9824F1B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10386-5373-43B5-B26F-4D035E47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8E749-4FDF-44BA-A9AE-F1511EFC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0F20-40C6-4300-A347-26159CC6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7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832E6-61A2-4983-89AA-7F8AED29E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2C7A8-51B2-4D3F-936C-816CAC70A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4EC0-74D1-432D-AD74-46BD1531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2C299-B7D4-4534-946D-1C1DB92B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826A-94A3-436D-B556-BF663B08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094D-D69B-494E-832A-CFFBD5E3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609B9-8C88-4F5D-806C-0B4FEE62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2FD70-C2D7-4A48-99A5-D033FD4F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06F0-A01A-42EE-888E-EA11C0F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1AE3-6730-41B3-9D49-2CBAA7D7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2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5796-F556-4550-A767-4523E9BF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6593-0E3D-4C5E-AB8A-A1D5B5776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0321-CFF7-47D6-9D90-55E887B0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6440-0245-40E3-8723-89D2BD97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59F85-7C6F-4C27-91EC-5249D088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6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ECE7-8964-4325-A90D-457F272A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78E3-C193-4D4C-9EDB-89647527F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C8779-3A7B-482A-A971-D77652920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1E24-20E1-4EFD-A74A-23A55D80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1D9C1-2993-4AFC-B1E0-A98A5D4A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672CC-F3B1-4C5C-8356-BE64D649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7025-49FA-4B8C-BD83-ABCFF4D3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5CA74-A0CE-4CA1-B6A7-A2FED8648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B865F-D231-4933-A21E-E78B03FE5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6E3E1-9F40-42D9-9BEB-D87A88E60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F495E-6341-44B7-93A8-E3F6CDF04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A58F6-024B-4752-AD89-C57E0E93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BB5A8-C0D1-429E-85D1-5BA496D0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ADDDC-5EA0-42A6-AEF7-4DE02A77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2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4097-11DF-4DB0-BB2C-4397EB7E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25BD0-E9B4-48A2-B06B-BBDDE34E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D5937-0C18-41CB-BEB3-D7A912BA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5FD6F-62E5-47AB-8BA9-A7D5CE4C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BE8BD-FB39-46B9-82B1-CD42CC0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95CF4-6F96-4EAB-9ED4-7391A0E5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177D0-58F3-4A5C-BA86-C168286D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81D1-8F3D-423A-8BEE-219ED49A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207A-9FAE-4833-BDF8-C24F1ADD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AC433-DF4D-42B5-B5DB-AE197C664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D9EE3-E11F-4A31-9A9F-B4078B4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31984-32F5-473F-989A-7B78B518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678E-BCD8-4899-B2B5-74B04B99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93CC-9B28-4B4D-A159-1012D7DA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8B2B3-A588-40F2-93B7-05C1BFDB7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F4C51-1A5F-4271-8AAD-8117470B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C3775-4B93-46CA-A726-A9468ED2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1B367-78B3-4AD4-8AB3-86E0AE01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2A454-EBF5-4E52-9790-0ABD64B0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7E2CB-2F10-41C2-8AC6-EDF592E1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6AE8-1D15-49EB-9F00-FCA468190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2DCC-08F9-47DA-B32A-7E888DF6D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359F-CA57-4795-87BE-D82341C29E1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9738E-0DEF-4D41-A748-059E1824B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ED1A-987E-43F4-AA48-1D7C7C40B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6BB7A-39A3-426A-BD58-33FD79C27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EE2E3A-5A50-433C-A08F-124BBB01DAF8}"/>
              </a:ext>
            </a:extLst>
          </p:cNvPr>
          <p:cNvSpPr/>
          <p:nvPr/>
        </p:nvSpPr>
        <p:spPr>
          <a:xfrm>
            <a:off x="157651" y="118975"/>
            <a:ext cx="3269361" cy="144743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E89BB-6AE8-4857-A16D-AC3D23BE3E7D}"/>
              </a:ext>
            </a:extLst>
          </p:cNvPr>
          <p:cNvSpPr txBox="1"/>
          <p:nvPr/>
        </p:nvSpPr>
        <p:spPr>
          <a:xfrm>
            <a:off x="275346" y="241578"/>
            <a:ext cx="34061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 I: Finite computation (Boolean circuits)</a:t>
            </a:r>
            <a:br>
              <a:rPr lang="en-US" b="1" dirty="0"/>
            </a:br>
            <a:r>
              <a:rPr lang="en-US" dirty="0"/>
              <a:t>Functions on </a:t>
            </a:r>
            <a:r>
              <a:rPr lang="en-US" dirty="0">
                <a:solidFill>
                  <a:srgbClr val="0070C0"/>
                </a:solidFill>
              </a:rPr>
              <a:t>finite</a:t>
            </a:r>
            <a:r>
              <a:rPr lang="en-US" dirty="0"/>
              <a:t> inputs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Quantitative</a:t>
            </a:r>
            <a:r>
              <a:rPr lang="en-US" dirty="0"/>
              <a:t> study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B73B82-4993-4AB6-99EB-FA78DB40F4D8}"/>
              </a:ext>
            </a:extLst>
          </p:cNvPr>
          <p:cNvSpPr/>
          <p:nvPr/>
        </p:nvSpPr>
        <p:spPr>
          <a:xfrm>
            <a:off x="4067354" y="534070"/>
            <a:ext cx="3796487" cy="133448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7198E-0904-45CE-89D1-529F17774E4F}"/>
              </a:ext>
            </a:extLst>
          </p:cNvPr>
          <p:cNvSpPr txBox="1"/>
          <p:nvPr/>
        </p:nvSpPr>
        <p:spPr>
          <a:xfrm>
            <a:off x="4067355" y="525800"/>
            <a:ext cx="379648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 II: Uniform computation (Turing machines)</a:t>
            </a:r>
            <a:br>
              <a:rPr lang="en-US" b="1" dirty="0"/>
            </a:br>
            <a:r>
              <a:rPr lang="en-US" dirty="0"/>
              <a:t>Functions on </a:t>
            </a:r>
            <a:r>
              <a:rPr lang="en-US" dirty="0">
                <a:solidFill>
                  <a:srgbClr val="C00000"/>
                </a:solidFill>
              </a:rPr>
              <a:t>arbitrary length</a:t>
            </a:r>
            <a:r>
              <a:rPr lang="en-US" dirty="0"/>
              <a:t> inputs.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Qualitative</a:t>
            </a:r>
            <a:r>
              <a:rPr lang="en-US" dirty="0"/>
              <a:t> study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D0447-92AC-48DB-9A51-BBEE9F92C415}"/>
              </a:ext>
            </a:extLst>
          </p:cNvPr>
          <p:cNvSpPr/>
          <p:nvPr/>
        </p:nvSpPr>
        <p:spPr>
          <a:xfrm>
            <a:off x="1471516" y="2490814"/>
            <a:ext cx="4003712" cy="129212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7BCB4-2172-48D6-A5F2-15FEF0870279}"/>
              </a:ext>
            </a:extLst>
          </p:cNvPr>
          <p:cNvSpPr txBox="1"/>
          <p:nvPr/>
        </p:nvSpPr>
        <p:spPr>
          <a:xfrm>
            <a:off x="1554250" y="2521059"/>
            <a:ext cx="40037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 III: Efficient computation (Turing machines &amp; circuits)</a:t>
            </a:r>
            <a:br>
              <a:rPr lang="en-US" b="1" dirty="0"/>
            </a:br>
            <a:r>
              <a:rPr lang="en-US" dirty="0"/>
              <a:t>Functions on </a:t>
            </a:r>
            <a:r>
              <a:rPr lang="en-US" dirty="0">
                <a:solidFill>
                  <a:srgbClr val="C00000"/>
                </a:solidFill>
              </a:rPr>
              <a:t>arbitrary length</a:t>
            </a:r>
            <a:r>
              <a:rPr lang="en-US" dirty="0"/>
              <a:t> inputs.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Quantitative</a:t>
            </a:r>
            <a:r>
              <a:rPr lang="en-US" dirty="0"/>
              <a:t>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2AAE4-9FE3-4C67-97AF-551E2418816A}"/>
              </a:ext>
            </a:extLst>
          </p:cNvPr>
          <p:cNvSpPr txBox="1"/>
          <p:nvPr/>
        </p:nvSpPr>
        <p:spPr>
          <a:xfrm>
            <a:off x="1554249" y="4308645"/>
            <a:ext cx="37445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 IV: Randomized computation</a:t>
            </a:r>
          </a:p>
          <a:p>
            <a:r>
              <a:rPr lang="en-US" dirty="0"/>
              <a:t>Relations to both uniform and nonuniform classes. Hardness as a resource.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D98A2F-C74C-42E1-97EA-0CD71D73EF23}"/>
              </a:ext>
            </a:extLst>
          </p:cNvPr>
          <p:cNvSpPr/>
          <p:nvPr/>
        </p:nvSpPr>
        <p:spPr>
          <a:xfrm>
            <a:off x="1471516" y="6007381"/>
            <a:ext cx="4003712" cy="618999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F6AF4D-3E5C-4B32-9950-252D2C01DB74}"/>
              </a:ext>
            </a:extLst>
          </p:cNvPr>
          <p:cNvSpPr/>
          <p:nvPr/>
        </p:nvSpPr>
        <p:spPr>
          <a:xfrm>
            <a:off x="1471516" y="4289915"/>
            <a:ext cx="4003712" cy="123110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F6E2C-D2C5-469D-BDF5-53A28965F3C5}"/>
              </a:ext>
            </a:extLst>
          </p:cNvPr>
          <p:cNvSpPr txBox="1"/>
          <p:nvPr/>
        </p:nvSpPr>
        <p:spPr>
          <a:xfrm>
            <a:off x="1554249" y="6116825"/>
            <a:ext cx="374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Part V: Advanced Topics.</a:t>
            </a:r>
            <a:endParaRPr lang="en-US" sz="16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23416E0-D6FA-4B70-B641-2088F2307B63}"/>
              </a:ext>
            </a:extLst>
          </p:cNvPr>
          <p:cNvSpPr/>
          <p:nvPr/>
        </p:nvSpPr>
        <p:spPr>
          <a:xfrm rot="1999117">
            <a:off x="4368431" y="1979665"/>
            <a:ext cx="508883" cy="511220"/>
          </a:xfrm>
          <a:prstGeom prst="down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08C15B4-E989-4747-992E-29C330A7CFD6}"/>
              </a:ext>
            </a:extLst>
          </p:cNvPr>
          <p:cNvSpPr/>
          <p:nvPr/>
        </p:nvSpPr>
        <p:spPr>
          <a:xfrm rot="17848450">
            <a:off x="3501256" y="895322"/>
            <a:ext cx="508883" cy="509295"/>
          </a:xfrm>
          <a:prstGeom prst="downArrow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9AF9B5B-77B7-46BF-926C-A118F63F2D39}"/>
              </a:ext>
            </a:extLst>
          </p:cNvPr>
          <p:cNvSpPr/>
          <p:nvPr/>
        </p:nvSpPr>
        <p:spPr>
          <a:xfrm rot="19694673">
            <a:off x="2010229" y="1778254"/>
            <a:ext cx="508883" cy="626732"/>
          </a:xfrm>
          <a:prstGeom prst="down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A626864-ED90-460E-8738-9D279B8DA23C}"/>
              </a:ext>
            </a:extLst>
          </p:cNvPr>
          <p:cNvSpPr/>
          <p:nvPr/>
        </p:nvSpPr>
        <p:spPr>
          <a:xfrm>
            <a:off x="3342057" y="5548382"/>
            <a:ext cx="428097" cy="412908"/>
          </a:xfrm>
          <a:prstGeom prst="down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B90BCE3-23B7-4BCD-82E5-230745A18F64}"/>
              </a:ext>
            </a:extLst>
          </p:cNvPr>
          <p:cNvSpPr/>
          <p:nvPr/>
        </p:nvSpPr>
        <p:spPr>
          <a:xfrm>
            <a:off x="3357960" y="3865046"/>
            <a:ext cx="428097" cy="412908"/>
          </a:xfrm>
          <a:prstGeom prst="downArrow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Boaz Barak</dc:creator>
  <cp:lastModifiedBy>Boaz Barak</cp:lastModifiedBy>
  <cp:revision>2</cp:revision>
  <dcterms:created xsi:type="dcterms:W3CDTF">2019-01-15T15:16:17Z</dcterms:created>
  <dcterms:modified xsi:type="dcterms:W3CDTF">2019-01-15T19:05:14Z</dcterms:modified>
</cp:coreProperties>
</file>