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A62-EEF0-4668-9CC1-777C61E86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C7CF-87E2-4C64-A490-A41D1FC8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5ABC-DCA8-446A-93AC-881A7C2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BE3D-C5FA-4CB2-A03F-E92C4158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877-06D5-47FB-8AA1-CE68A2DE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82F-B7E6-4DE4-9DFB-3DD3DD7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2FD0B-F41D-476D-BB42-B24D00380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AAE9-934C-4739-B522-4FEB9020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4375-7CA9-4F88-B769-4968EAD8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D367-96FA-49F1-9C28-D9C83D86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0CB0B-D475-468A-9104-56013958C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F06E-4AB7-4C99-9630-84C1147F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8D29-6EE8-4188-A166-DA78C3B1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6F1D-41B5-4863-ACA1-7ABCD551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0C00-57F3-4DE1-85D0-7E6DA3E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8A6D-2927-445D-856F-05CED67E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32C5-8450-42C5-9587-9EE14832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01FC-1FA2-48AB-A6A8-7698D118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B805-B615-4ECD-85FF-0E560084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A868-972C-4016-814E-014E9B6F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ED9-FC82-44DF-9317-42348B07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4728-C678-4F65-ABE8-42E0019B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9E4D-BAAF-4ADD-B7B8-605D9655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51F-8BC1-43C7-8D31-FCCEB487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23E-A507-44BB-B76E-21873B81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BA74-FC22-4F4C-B2B6-647472A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796C-ABC5-4181-8528-84FB6439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AA335-B7C2-4501-ACC6-FF90D5FB9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A1370-4A3C-4866-A6C1-15DA673E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7AF5-183B-471A-9DBF-2392D276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D6031-3DB2-4FD9-8618-109EC955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14A-6D9D-4FCD-A1F2-BE24A007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328C-0DEE-4F9A-AC57-D767CFE2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2FC7-D28D-4B94-BAF4-0DF56E8F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F244-7F09-48D7-9C6E-5C5425719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E47B9-4F7E-41D5-B4AF-73016D38B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E6583-915B-4D7B-BBDF-C9C430C6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A163E-4F29-447A-B837-3CBC48C7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95425-92AE-4403-B051-9F7052FB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25E7-7AD5-4A56-A287-F5AA804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06AE0-00BD-4611-9983-D11977D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49E8-522D-4E42-8ADA-00882328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D2C21-CA41-4788-9A5C-CBA9365F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47C94-C292-48F3-8890-33B4BC1D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DBB8C-20CE-42D9-8A34-7327CD4E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73C8-8957-4E56-8DEF-12BC2F1F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6792-48BE-4521-90F5-56740017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D7CE-D4D9-460C-A50F-028C37B3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7143-038A-4806-A2F0-5A4F6F5E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044A-27B9-457B-A87A-12BCECF7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194A3-9AC6-4252-B8D1-59CD7F3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314E-D1AF-4855-9FFD-0158FDC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5A60-D2A8-4402-9DA3-E3E04E41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5B80E-BA53-4049-B4F0-7A04ACF52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74A3-A223-41AF-A87D-64A8F1C0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38D4C-C4B1-410B-B7EC-B810B396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E0DC-2D14-4BA8-ADC2-BF3758D1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4AE4-41BD-4E8F-B724-BA05FDE5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29782-D33B-464A-8295-9F3C0F70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7FD3-4900-4039-B1BB-B4F4E7B4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B412-3C00-4DBB-9F5B-C9A4EAAB5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FA82-5126-4CC3-BB98-1D2C86E3C24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CB59-7D2E-46DA-BBE0-B0F2C783B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3FCF-4FE4-4ACC-AA56-3C8150A9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4C4F-C3F8-4435-ABDD-CAD95CD8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6725DCC-1F84-4A46-A224-76B96A0ADA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690504"/>
                  </p:ext>
                </p:extLst>
              </p:nvPr>
            </p:nvGraphicFramePr>
            <p:xfrm>
              <a:off x="1255718" y="2138461"/>
              <a:ext cx="5121560" cy="484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156">
                      <a:extLst>
                        <a:ext uri="{9D8B030D-6E8A-4147-A177-3AD203B41FA5}">
                          <a16:colId xmlns:a16="http://schemas.microsoft.com/office/drawing/2014/main" val="300629831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096602650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83737922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418277043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342941420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50227914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161908849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379989866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379191167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582674663"/>
                        </a:ext>
                      </a:extLst>
                    </a:gridCol>
                  </a:tblGrid>
                  <a:tr h="48429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31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6725DCC-1F84-4A46-A224-76B96A0ADA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690504"/>
                  </p:ext>
                </p:extLst>
              </p:nvPr>
            </p:nvGraphicFramePr>
            <p:xfrm>
              <a:off x="1255718" y="2138461"/>
              <a:ext cx="5121560" cy="484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156">
                      <a:extLst>
                        <a:ext uri="{9D8B030D-6E8A-4147-A177-3AD203B41FA5}">
                          <a16:colId xmlns:a16="http://schemas.microsoft.com/office/drawing/2014/main" val="300629831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096602650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83737922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418277043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342941420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50227914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161908849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379989866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379191167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582674663"/>
                        </a:ext>
                      </a:extLst>
                    </a:gridCol>
                  </a:tblGrid>
                  <a:tr h="4842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90" t="-1235" r="-90476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190" t="-1235" r="-80476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8824" t="-1235" r="-6952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381" t="-1235" r="-60357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381" t="-1235" r="-50357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381" t="-1235" r="-40357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81" t="-1235" r="-30357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4118" t="-1235" r="-20000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3571" t="-1235" r="-10238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3571" t="-1235" r="-2381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3166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C19461E-2923-4C53-A681-989EA5993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759017"/>
                  </p:ext>
                </p:extLst>
              </p:nvPr>
            </p:nvGraphicFramePr>
            <p:xfrm>
              <a:off x="2373766" y="4028051"/>
              <a:ext cx="9596628" cy="644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6292">
                      <a:extLst>
                        <a:ext uri="{9D8B030D-6E8A-4147-A177-3AD203B41FA5}">
                          <a16:colId xmlns:a16="http://schemas.microsoft.com/office/drawing/2014/main" val="504207696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118135309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76619010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269495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932723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564350903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5462982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508074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610752089"/>
                        </a:ext>
                      </a:extLst>
                    </a:gridCol>
                  </a:tblGrid>
                  <a:tr h="6443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8612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C19461E-2923-4C53-A681-989EA5993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759017"/>
                  </p:ext>
                </p:extLst>
              </p:nvPr>
            </p:nvGraphicFramePr>
            <p:xfrm>
              <a:off x="2373766" y="4028051"/>
              <a:ext cx="9596628" cy="644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6292">
                      <a:extLst>
                        <a:ext uri="{9D8B030D-6E8A-4147-A177-3AD203B41FA5}">
                          <a16:colId xmlns:a16="http://schemas.microsoft.com/office/drawing/2014/main" val="504207696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118135309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76619010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269495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932723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564350903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5462982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508074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610752089"/>
                        </a:ext>
                      </a:extLst>
                    </a:gridCol>
                  </a:tblGrid>
                  <a:tr h="64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1" t="-935" r="-8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71" t="-935" r="-7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71" t="-935" r="-6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71" t="-935" r="-5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71" t="-935" r="-4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571" t="-935" r="-3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571" t="-935" r="-2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571" t="-935" r="-1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571" t="-935" r="-114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612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E9C9EDC0-E591-4F19-ABC5-5EC98A10CF3A}"/>
              </a:ext>
            </a:extLst>
          </p:cNvPr>
          <p:cNvSpPr/>
          <p:nvPr/>
        </p:nvSpPr>
        <p:spPr>
          <a:xfrm rot="5400000">
            <a:off x="2070293" y="2053737"/>
            <a:ext cx="400053" cy="195211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583855-562C-441C-BA34-47F263065667}"/>
                  </a:ext>
                </a:extLst>
              </p:cNvPr>
              <p:cNvSpPr txBox="1"/>
              <p:nvPr/>
            </p:nvSpPr>
            <p:spPr>
              <a:xfrm>
                <a:off x="3517643" y="603425"/>
                <a:ext cx="597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583855-562C-441C-BA34-47F26306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43" y="603425"/>
                <a:ext cx="5977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389C17-290E-42B8-964B-8B0209BA5120}"/>
              </a:ext>
            </a:extLst>
          </p:cNvPr>
          <p:cNvCxnSpPr/>
          <p:nvPr/>
        </p:nvCxnSpPr>
        <p:spPr>
          <a:xfrm>
            <a:off x="1328738" y="1171666"/>
            <a:ext cx="51215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20CD36-0873-4CAB-9824-A1D560A8DD96}"/>
              </a:ext>
            </a:extLst>
          </p:cNvPr>
          <p:cNvCxnSpPr>
            <a:cxnSpLocks/>
          </p:cNvCxnSpPr>
          <p:nvPr/>
        </p:nvCxnSpPr>
        <p:spPr>
          <a:xfrm>
            <a:off x="1255718" y="1769740"/>
            <a:ext cx="2033048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7BFB3-73CC-4765-9390-942E86726AED}"/>
              </a:ext>
            </a:extLst>
          </p:cNvPr>
          <p:cNvCxnSpPr>
            <a:cxnSpLocks/>
          </p:cNvCxnSpPr>
          <p:nvPr/>
        </p:nvCxnSpPr>
        <p:spPr>
          <a:xfrm>
            <a:off x="3396346" y="1769740"/>
            <a:ext cx="3053952" cy="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E58F1B-3F75-497C-ABD3-992EE7386B91}"/>
                  </a:ext>
                </a:extLst>
              </p:cNvPr>
              <p:cNvSpPr txBox="1"/>
              <p:nvPr/>
            </p:nvSpPr>
            <p:spPr>
              <a:xfrm>
                <a:off x="1971465" y="1312728"/>
                <a:ext cx="597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E58F1B-3F75-497C-ABD3-992EE738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65" y="1312728"/>
                <a:ext cx="597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89FA6-9FFC-4DE0-986B-75BDE7C10A26}"/>
                  </a:ext>
                </a:extLst>
              </p:cNvPr>
              <p:cNvSpPr txBox="1"/>
              <p:nvPr/>
            </p:nvSpPr>
            <p:spPr>
              <a:xfrm>
                <a:off x="4198553" y="1286037"/>
                <a:ext cx="1003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589FA6-9FFC-4DE0-986B-75BDE7C10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553" y="1286037"/>
                <a:ext cx="1003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E0DF5-3E02-474C-BD51-E8DEEADC993D}"/>
                  </a:ext>
                </a:extLst>
              </p:cNvPr>
              <p:cNvSpPr txBox="1"/>
              <p:nvPr/>
            </p:nvSpPr>
            <p:spPr>
              <a:xfrm>
                <a:off x="245889" y="2138461"/>
                <a:ext cx="875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E0DF5-3E02-474C-BD51-E8DEEADC9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89" y="2138461"/>
                <a:ext cx="8753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88C91-701D-4413-8F53-05FC319A3B1C}"/>
                  </a:ext>
                </a:extLst>
              </p:cNvPr>
              <p:cNvSpPr txBox="1"/>
              <p:nvPr/>
            </p:nvSpPr>
            <p:spPr>
              <a:xfrm>
                <a:off x="891048" y="4165542"/>
                <a:ext cx="875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88C91-701D-4413-8F53-05FC319A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8" y="4165542"/>
                <a:ext cx="87538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474B849-FECB-41EA-BC04-C9C27DC1FFA2}"/>
              </a:ext>
            </a:extLst>
          </p:cNvPr>
          <p:cNvCxnSpPr>
            <a:stCxn id="10" idx="1"/>
            <a:endCxn id="7" idx="1"/>
          </p:cNvCxnSpPr>
          <p:nvPr/>
        </p:nvCxnSpPr>
        <p:spPr>
          <a:xfrm rot="16200000" flipH="1">
            <a:off x="1761849" y="3738291"/>
            <a:ext cx="1120388" cy="103446"/>
          </a:xfrm>
          <a:prstGeom prst="bentConnector4">
            <a:avLst>
              <a:gd name="adj1" fmla="val 4934"/>
              <a:gd name="adj2" fmla="val -414349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CA87272-DC2C-4DCE-8B34-97A2536F0440}"/>
              </a:ext>
            </a:extLst>
          </p:cNvPr>
          <p:cNvSpPr/>
          <p:nvPr/>
        </p:nvSpPr>
        <p:spPr>
          <a:xfrm rot="5400000">
            <a:off x="4686785" y="1525958"/>
            <a:ext cx="400053" cy="29809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E72043-89A7-4E06-AEAC-C56279AF5C95}"/>
              </a:ext>
            </a:extLst>
          </p:cNvPr>
          <p:cNvCxnSpPr>
            <a:cxnSpLocks/>
            <a:stCxn id="26" idx="1"/>
          </p:cNvCxnSpPr>
          <p:nvPr/>
        </p:nvCxnSpPr>
        <p:spPr>
          <a:xfrm rot="16200000" flipH="1">
            <a:off x="6213434" y="1889829"/>
            <a:ext cx="697228" cy="3350472"/>
          </a:xfrm>
          <a:prstGeom prst="bentConnector4">
            <a:avLst>
              <a:gd name="adj1" fmla="val 39950"/>
              <a:gd name="adj2" fmla="val 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F11764-4221-4490-8464-E97B6F64E637}"/>
                  </a:ext>
                </a:extLst>
              </p:cNvPr>
              <p:cNvSpPr txBox="1"/>
              <p:nvPr/>
            </p:nvSpPr>
            <p:spPr>
              <a:xfrm>
                <a:off x="7229095" y="4949643"/>
                <a:ext cx="2237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F11764-4221-4490-8464-E97B6F64E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095" y="4949643"/>
                <a:ext cx="223763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A248CE-0EA4-4567-9C07-37EF27C61C7F}"/>
                  </a:ext>
                </a:extLst>
              </p:cNvPr>
              <p:cNvSpPr txBox="1"/>
              <p:nvPr/>
            </p:nvSpPr>
            <p:spPr>
              <a:xfrm>
                <a:off x="6631385" y="5771327"/>
                <a:ext cx="59771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A248CE-0EA4-4567-9C07-37EF27C61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85" y="5771327"/>
                <a:ext cx="597710" cy="374270"/>
              </a:xfrm>
              <a:prstGeom prst="rect">
                <a:avLst/>
              </a:prstGeom>
              <a:blipFill>
                <a:blip r:embed="rId10"/>
                <a:stretch>
                  <a:fillRect r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5EA67F-3C11-445A-B75A-ED403ED78AAD}"/>
              </a:ext>
            </a:extLst>
          </p:cNvPr>
          <p:cNvCxnSpPr>
            <a:cxnSpLocks/>
          </p:cNvCxnSpPr>
          <p:nvPr/>
        </p:nvCxnSpPr>
        <p:spPr>
          <a:xfrm>
            <a:off x="2373766" y="5476328"/>
            <a:ext cx="959662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6AED72-0C8C-4EDB-858D-042E7EEE3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678191"/>
                  </p:ext>
                </p:extLst>
              </p:nvPr>
            </p:nvGraphicFramePr>
            <p:xfrm>
              <a:off x="4436908" y="1739701"/>
              <a:ext cx="2048624" cy="484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156">
                      <a:extLst>
                        <a:ext uri="{9D8B030D-6E8A-4147-A177-3AD203B41FA5}">
                          <a16:colId xmlns:a16="http://schemas.microsoft.com/office/drawing/2014/main" val="300629831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096602650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83737922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418277043"/>
                        </a:ext>
                      </a:extLst>
                    </a:gridCol>
                  </a:tblGrid>
                  <a:tr h="48429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31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6AED72-0C8C-4EDB-858D-042E7EEE3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678191"/>
                  </p:ext>
                </p:extLst>
              </p:nvPr>
            </p:nvGraphicFramePr>
            <p:xfrm>
              <a:off x="4436908" y="1739701"/>
              <a:ext cx="2048624" cy="484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156">
                      <a:extLst>
                        <a:ext uri="{9D8B030D-6E8A-4147-A177-3AD203B41FA5}">
                          <a16:colId xmlns:a16="http://schemas.microsoft.com/office/drawing/2014/main" val="300629831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1096602650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837379224"/>
                        </a:ext>
                      </a:extLst>
                    </a:gridCol>
                    <a:gridCol w="512156">
                      <a:extLst>
                        <a:ext uri="{9D8B030D-6E8A-4147-A177-3AD203B41FA5}">
                          <a16:colId xmlns:a16="http://schemas.microsoft.com/office/drawing/2014/main" val="3418277043"/>
                        </a:ext>
                      </a:extLst>
                    </a:gridCol>
                  </a:tblGrid>
                  <a:tr h="4842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90" t="-1250" r="-3035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25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381" t="-1250" r="-10238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381" t="-1250" r="-2381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3166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3C2ECCA-A04A-44DA-AC6C-13DA1D577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780028"/>
                  </p:ext>
                </p:extLst>
              </p:nvPr>
            </p:nvGraphicFramePr>
            <p:xfrm>
              <a:off x="1724444" y="4089523"/>
              <a:ext cx="8530336" cy="644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6292">
                      <a:extLst>
                        <a:ext uri="{9D8B030D-6E8A-4147-A177-3AD203B41FA5}">
                          <a16:colId xmlns:a16="http://schemas.microsoft.com/office/drawing/2014/main" val="504207696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118135309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76619010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269495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932723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5462982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508074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610752089"/>
                        </a:ext>
                      </a:extLst>
                    </a:gridCol>
                  </a:tblGrid>
                  <a:tr h="6443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612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3C2ECCA-A04A-44DA-AC6C-13DA1D577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780028"/>
                  </p:ext>
                </p:extLst>
              </p:nvPr>
            </p:nvGraphicFramePr>
            <p:xfrm>
              <a:off x="1724444" y="4089523"/>
              <a:ext cx="8530336" cy="644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6292">
                      <a:extLst>
                        <a:ext uri="{9D8B030D-6E8A-4147-A177-3AD203B41FA5}">
                          <a16:colId xmlns:a16="http://schemas.microsoft.com/office/drawing/2014/main" val="504207696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118135309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376619010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269495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932723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54629821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4151508074"/>
                        </a:ext>
                      </a:extLst>
                    </a:gridCol>
                    <a:gridCol w="1066292">
                      <a:extLst>
                        <a:ext uri="{9D8B030D-6E8A-4147-A177-3AD203B41FA5}">
                          <a16:colId xmlns:a16="http://schemas.microsoft.com/office/drawing/2014/main" val="1610752089"/>
                        </a:ext>
                      </a:extLst>
                    </a:gridCol>
                  </a:tblGrid>
                  <a:tr h="64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1" t="-935" r="-701714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71" t="-935" r="-601714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71" t="-935" r="-501714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64" t="-935" r="-398864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143" t="-935" r="-3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143" t="-935" r="-2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43" t="-935" r="-10114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143" t="-935" r="-114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612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5F6BE31-374B-4F07-8486-675B229A8337}"/>
              </a:ext>
            </a:extLst>
          </p:cNvPr>
          <p:cNvSpPr/>
          <p:nvPr/>
        </p:nvSpPr>
        <p:spPr>
          <a:xfrm rot="8682892">
            <a:off x="1896325" y="2868901"/>
            <a:ext cx="2351356" cy="3725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C2AFBC-D7EA-4516-8FC2-2F4B8C2644A0}"/>
              </a:ext>
            </a:extLst>
          </p:cNvPr>
          <p:cNvSpPr/>
          <p:nvPr/>
        </p:nvSpPr>
        <p:spPr>
          <a:xfrm rot="7200000">
            <a:off x="4050778" y="2936303"/>
            <a:ext cx="1309104" cy="4409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DA0EAC-D868-478D-AC03-4B5E2637C9B4}"/>
              </a:ext>
            </a:extLst>
          </p:cNvPr>
          <p:cNvSpPr/>
          <p:nvPr/>
        </p:nvSpPr>
        <p:spPr>
          <a:xfrm rot="1388474">
            <a:off x="6266843" y="2941704"/>
            <a:ext cx="3170755" cy="4409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3652DC25-7469-42C2-A690-884C83D21EC6}"/>
              </a:ext>
            </a:extLst>
          </p:cNvPr>
          <p:cNvSpPr/>
          <p:nvPr/>
        </p:nvSpPr>
        <p:spPr>
          <a:xfrm>
            <a:off x="2541561" y="3582213"/>
            <a:ext cx="1036394" cy="405718"/>
          </a:xfrm>
          <a:prstGeom prst="curvedDown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38E6DB5E-3E22-45F1-A45F-B542BB2A4D0D}"/>
              </a:ext>
            </a:extLst>
          </p:cNvPr>
          <p:cNvSpPr/>
          <p:nvPr/>
        </p:nvSpPr>
        <p:spPr>
          <a:xfrm>
            <a:off x="4847841" y="3284037"/>
            <a:ext cx="1768111" cy="574521"/>
          </a:xfrm>
          <a:prstGeom prst="curvedDown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3FBBC2-D0F7-47DD-AFB0-185BC289FE95}"/>
                  </a:ext>
                </a:extLst>
              </p:cNvPr>
              <p:cNvSpPr txBox="1"/>
              <p:nvPr/>
            </p:nvSpPr>
            <p:spPr>
              <a:xfrm rot="18000000">
                <a:off x="3640914" y="2402619"/>
                <a:ext cx="187345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3FBBC2-D0F7-47DD-AFB0-185BC289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3640914" y="2402619"/>
                <a:ext cx="187345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822CE5-9ACD-41FE-9D51-E321DAD27E7C}"/>
                  </a:ext>
                </a:extLst>
              </p:cNvPr>
              <p:cNvSpPr txBox="1"/>
              <p:nvPr/>
            </p:nvSpPr>
            <p:spPr>
              <a:xfrm rot="19302768">
                <a:off x="2275435" y="2464611"/>
                <a:ext cx="187345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822CE5-9ACD-41FE-9D51-E321DAD2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2768">
                <a:off x="2275435" y="2464611"/>
                <a:ext cx="187345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200E4D-8F67-4CC7-80BE-7F5DE6AB0078}"/>
                  </a:ext>
                </a:extLst>
              </p:cNvPr>
              <p:cNvSpPr txBox="1"/>
              <p:nvPr/>
            </p:nvSpPr>
            <p:spPr>
              <a:xfrm rot="1254075">
                <a:off x="6915495" y="2586891"/>
                <a:ext cx="187345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200E4D-8F67-4CC7-80BE-7F5DE6AB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4075">
                <a:off x="6915495" y="2586891"/>
                <a:ext cx="1873450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524088-DB4A-4BD3-90BF-5CD868BDB38C}"/>
                  </a:ext>
                </a:extLst>
              </p:cNvPr>
              <p:cNvSpPr txBox="1"/>
              <p:nvPr/>
            </p:nvSpPr>
            <p:spPr>
              <a:xfrm>
                <a:off x="5386501" y="2908762"/>
                <a:ext cx="187345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ops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524088-DB4A-4BD3-90BF-5CD868BD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01" y="2908762"/>
                <a:ext cx="1873450" cy="374270"/>
              </a:xfrm>
              <a:prstGeom prst="rect">
                <a:avLst/>
              </a:prstGeom>
              <a:blipFill>
                <a:blip r:embed="rId7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A4A62C-B02A-41AA-8F3C-619B913C077E}"/>
                  </a:ext>
                </a:extLst>
              </p:cNvPr>
              <p:cNvSpPr txBox="1"/>
              <p:nvPr/>
            </p:nvSpPr>
            <p:spPr>
              <a:xfrm>
                <a:off x="2847513" y="3210494"/>
                <a:ext cx="187345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ops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A4A62C-B02A-41AA-8F3C-619B913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13" y="3210494"/>
                <a:ext cx="1873450" cy="374270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5517A7-EDBC-4850-80AC-89F67DC4138A}"/>
              </a:ext>
            </a:extLst>
          </p:cNvPr>
          <p:cNvCxnSpPr>
            <a:cxnSpLocks/>
          </p:cNvCxnSpPr>
          <p:nvPr/>
        </p:nvCxnSpPr>
        <p:spPr>
          <a:xfrm>
            <a:off x="4436908" y="1554533"/>
            <a:ext cx="2033048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39B411-CD80-4004-954B-00F0C00FA92B}"/>
                  </a:ext>
                </a:extLst>
              </p:cNvPr>
              <p:cNvSpPr txBox="1"/>
              <p:nvPr/>
            </p:nvSpPr>
            <p:spPr>
              <a:xfrm>
                <a:off x="5152655" y="1097521"/>
                <a:ext cx="597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39B411-CD80-4004-954B-00F0C00FA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55" y="1097521"/>
                <a:ext cx="597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2A0F03-C48E-4654-9D7A-9C0A960C31C9}"/>
                  </a:ext>
                </a:extLst>
              </p:cNvPr>
              <p:cNvSpPr txBox="1"/>
              <p:nvPr/>
            </p:nvSpPr>
            <p:spPr>
              <a:xfrm>
                <a:off x="5280575" y="5247764"/>
                <a:ext cx="59771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2A0F03-C48E-4654-9D7A-9C0A960C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575" y="5247764"/>
                <a:ext cx="597710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59EEA7-3833-4BB9-BA6C-16464BB176F4}"/>
              </a:ext>
            </a:extLst>
          </p:cNvPr>
          <p:cNvCxnSpPr>
            <a:cxnSpLocks/>
          </p:cNvCxnSpPr>
          <p:nvPr/>
        </p:nvCxnSpPr>
        <p:spPr>
          <a:xfrm>
            <a:off x="1760623" y="5008468"/>
            <a:ext cx="849415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6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2019-09-16T12:49:30Z</dcterms:created>
  <dcterms:modified xsi:type="dcterms:W3CDTF">2019-09-16T13:36:27Z</dcterms:modified>
</cp:coreProperties>
</file>