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BE1A-43B7-4C24-9BC7-DB616DFA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4DDC0-55E1-40A8-8042-71C4505F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5B00-A625-43E1-BC68-1C59BD9F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6F43-55CC-4730-9BCF-5DA234CA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8D6D-EEA7-4D54-9AD9-2331E605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96EF-28F6-48A9-9B46-818DD99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5E8D2-2C6A-440D-BD84-4B6441CE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3C3F-A9E7-4617-9E40-68DEF22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11F1-9394-4D53-A644-AE0D5833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9CE0-D18D-40AC-9DC8-6ECE1348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9EBFF-EF07-4FE0-8784-E8C15799E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7940D-138B-400C-AF9B-6CB49EB4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1D6E-09FF-418A-8D89-958551E8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FB2E-B127-446A-94FD-404E30CF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5054-B342-4B68-BCC0-953AB6FF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45A-C8E9-4E56-9F98-5F41638A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81BD-E56D-499A-B35B-31232043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83C1-4E0A-4322-BC38-FA22C401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9A88-8B81-455F-9F42-A4DB7CB0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9B27-C53F-432A-A361-14109F3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3C76-38C3-4182-8EB9-2059F32E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44E6-79AA-4E85-B176-D5775B9D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9764-5E58-4C2B-A0DB-FD8A8E42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474A-F962-4982-9012-ED3442A9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BA92-A76D-4F27-9D2C-1A3632BE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70A5-A4FC-4E94-88B6-3F46D336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1E26-8C09-4D44-8AB1-808B9C2F1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4D67-FFE1-4D1A-B491-8E6F6E76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A754-0453-4556-B7EE-F4F7FF7D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A70B-25DD-4555-8879-93FAC384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BD3FE-47B0-4791-A552-F588EB48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E369-E282-433A-9A3D-DE1BFEF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30A7-8EBE-40AF-A20C-BD57581C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3F70B-EDEF-47A5-92B2-F20F02F0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C7534-8C43-45D7-BB6C-CA857D6C1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CEEFF-DAE3-47B8-9E2D-1B4F6EF2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D111B-3B62-40BA-9C59-2ACB4CE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816CF-B922-4263-97FA-C72BD358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896E5-A14E-42D5-B4B0-48D2956E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6BB-FD23-4964-9795-A3DB3BE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2EDA3-E325-4B85-BF81-B43FD738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5222F-7330-4F20-966E-6D2C32E9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6B4ED-E690-4DA5-95FA-41B896B7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6022-56DF-436E-8B63-1B5F067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E0AE5-526C-43C2-B4E5-1A913C2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8740-15D4-4D1B-BE3E-95732A68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6F0A-9245-405F-9603-3A16D6DA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8E74-21C5-4BCE-96D4-1D00A464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D664-CB7B-44A6-BB0B-B3D0FBAF0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665C-9DFD-4DA0-A32D-7EA64BCE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6752-D606-408F-A095-8AB501AE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ECC7-C025-448E-925C-A5247EE2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24C8-5444-4608-9C49-AD43DBB0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33918-8967-4AE2-A669-B5BA58B4F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54A06-4A23-437F-B248-CADA24A2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FE1D-75B1-42BB-8BB1-61BA9C93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7E02E-058E-4B1C-85BA-4421633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B9DC-3440-40D3-8D0F-00E5C0E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65380-2B2C-4D2C-9DE2-9B851A34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99758-B9B4-4769-922A-59167E02F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0334-9BC6-4BD5-AE62-0A54A2A8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73D9-B0AD-4F90-A2C1-88C10C7BF4A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33F-5DCD-4777-88CC-F90B6D675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598E-1A3D-4F8E-ACAC-42967053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8C21-299D-434C-8937-850FE1FA4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6B3C2-0871-4514-9912-DEC9870AAC5B}"/>
              </a:ext>
            </a:extLst>
          </p:cNvPr>
          <p:cNvSpPr/>
          <p:nvPr/>
        </p:nvSpPr>
        <p:spPr>
          <a:xfrm>
            <a:off x="2148840" y="1295400"/>
            <a:ext cx="7315200" cy="6934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DA4F6-AE4E-4E50-A623-E07D606E9057}"/>
              </a:ext>
            </a:extLst>
          </p:cNvPr>
          <p:cNvCxnSpPr/>
          <p:nvPr/>
        </p:nvCxnSpPr>
        <p:spPr>
          <a:xfrm>
            <a:off x="2858461" y="1295400"/>
            <a:ext cx="0" cy="693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F29AD-3BA3-4817-946B-95AA09FD0839}"/>
              </a:ext>
            </a:extLst>
          </p:cNvPr>
          <p:cNvCxnSpPr/>
          <p:nvPr/>
        </p:nvCxnSpPr>
        <p:spPr>
          <a:xfrm>
            <a:off x="5331439" y="1295400"/>
            <a:ext cx="0" cy="693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9D12FB7A-BFE3-4D36-AFAB-64DE8D696F90}"/>
              </a:ext>
            </a:extLst>
          </p:cNvPr>
          <p:cNvSpPr/>
          <p:nvPr/>
        </p:nvSpPr>
        <p:spPr>
          <a:xfrm rot="5400000">
            <a:off x="2374366" y="2023997"/>
            <a:ext cx="184417" cy="5071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2D6063-8C5B-4521-AE7D-E8AAB7E861D0}"/>
                  </a:ext>
                </a:extLst>
              </p:cNvPr>
              <p:cNvSpPr txBox="1"/>
              <p:nvPr/>
            </p:nvSpPr>
            <p:spPr>
              <a:xfrm>
                <a:off x="3300371" y="2762569"/>
                <a:ext cx="32509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exponent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−1})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2D6063-8C5B-4521-AE7D-E8AAB7E8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71" y="2762569"/>
                <a:ext cx="3250987" cy="379527"/>
              </a:xfrm>
              <a:prstGeom prst="rect">
                <a:avLst/>
              </a:prstGeom>
              <a:blipFill>
                <a:blip r:embed="rId2"/>
                <a:stretch>
                  <a:fillRect l="-1498"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EA601-F45F-4770-9E8D-3DAFCAB33042}"/>
                  </a:ext>
                </a:extLst>
              </p:cNvPr>
              <p:cNvSpPr txBox="1"/>
              <p:nvPr/>
            </p:nvSpPr>
            <p:spPr>
              <a:xfrm>
                <a:off x="1739636" y="2775299"/>
                <a:ext cx="1592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Sign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EA601-F45F-4770-9E8D-3DAFCAB3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36" y="2775299"/>
                <a:ext cx="1592192" cy="369332"/>
              </a:xfrm>
              <a:prstGeom prst="rect">
                <a:avLst/>
              </a:prstGeom>
              <a:blipFill>
                <a:blip r:embed="rId3"/>
                <a:stretch>
                  <a:fillRect l="-30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ACB0-6ED7-4989-BBB4-9344FA310506}"/>
                  </a:ext>
                </a:extLst>
              </p:cNvPr>
              <p:cNvSpPr txBox="1"/>
              <p:nvPr/>
            </p:nvSpPr>
            <p:spPr>
              <a:xfrm>
                <a:off x="6381779" y="2758180"/>
                <a:ext cx="4713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fraction / mantissa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(=1.</m:t>
                    </m:r>
                    <m:sSub>
                      <m:sSubPr>
                        <m:ctrl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ACB0-6ED7-4989-BBB4-9344FA310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9" y="2758180"/>
                <a:ext cx="4713966" cy="369332"/>
              </a:xfrm>
              <a:prstGeom prst="rect">
                <a:avLst/>
              </a:prstGeom>
              <a:blipFill>
                <a:blip r:embed="rId4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7AB311-7877-45CC-B0C0-6192F0E7BF53}"/>
              </a:ext>
            </a:extLst>
          </p:cNvPr>
          <p:cNvSpPr txBox="1"/>
          <p:nvPr/>
        </p:nvSpPr>
        <p:spPr>
          <a:xfrm>
            <a:off x="2266790" y="1438758"/>
            <a:ext cx="7197249" cy="38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1   0 0 0 0 0 1 0 1   1 1 0 0 0 1 0 0 1 0 0 0 0 0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2290D5-D1AE-4E27-8B67-CB0A975683B2}"/>
                  </a:ext>
                </a:extLst>
              </p:cNvPr>
              <p:cNvSpPr txBox="1"/>
              <p:nvPr/>
            </p:nvSpPr>
            <p:spPr>
              <a:xfrm>
                <a:off x="1670478" y="2394340"/>
                <a:ext cx="1592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2290D5-D1AE-4E27-8B67-CB0A97568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78" y="2394340"/>
                <a:ext cx="15921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2CC103BA-58EF-46C2-92AC-890D5B00AAD5}"/>
              </a:ext>
            </a:extLst>
          </p:cNvPr>
          <p:cNvSpPr/>
          <p:nvPr/>
        </p:nvSpPr>
        <p:spPr>
          <a:xfrm rot="5400000">
            <a:off x="4004258" y="1067170"/>
            <a:ext cx="184418" cy="2469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7F714D-995B-4B5A-9B33-01028B524337}"/>
                  </a:ext>
                </a:extLst>
              </p:cNvPr>
              <p:cNvSpPr txBox="1"/>
              <p:nvPr/>
            </p:nvSpPr>
            <p:spPr>
              <a:xfrm>
                <a:off x="6556243" y="2465143"/>
                <a:ext cx="1592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7F714D-995B-4B5A-9B33-01028B52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3" y="2465143"/>
                <a:ext cx="15921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36B6254B-DC81-4905-A463-86B508FA47F1}"/>
              </a:ext>
            </a:extLst>
          </p:cNvPr>
          <p:cNvSpPr/>
          <p:nvPr/>
        </p:nvSpPr>
        <p:spPr>
          <a:xfrm rot="5400000">
            <a:off x="7261926" y="381637"/>
            <a:ext cx="180827" cy="38445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6F6C53-D71C-4079-85E7-D60A3E0A22DB}"/>
                  </a:ext>
                </a:extLst>
              </p:cNvPr>
              <p:cNvSpPr txBox="1"/>
              <p:nvPr/>
            </p:nvSpPr>
            <p:spPr>
              <a:xfrm>
                <a:off x="3300371" y="2418201"/>
                <a:ext cx="1592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6F6C53-D71C-4079-85E7-D60A3E0A2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71" y="2418201"/>
                <a:ext cx="15921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5</cp:revision>
  <dcterms:created xsi:type="dcterms:W3CDTF">2019-04-23T14:13:42Z</dcterms:created>
  <dcterms:modified xsi:type="dcterms:W3CDTF">2019-04-23T14:40:11Z</dcterms:modified>
</cp:coreProperties>
</file>