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21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30T17:23:21.05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410 213 7282 0 0,'0'0'75'0'0,"0"0"1"0"0,1 0-1 0 0,-1 0 1 0 0,0 0-1 0 0,1 0 1 0 0,-1 0 0 0 0,0 0-1 0 0,1 0 1 0 0,-1 0-1 0 0,0 0 1 0 0,1 0-1 0 0,-1 0 1 0 0,0 0 0 0 0,0-1-1 0 0,1 1 1 0 0,-1 0-1 0 0,0 0 1 0 0,0 0-1 0 0,1 0 1 0 0,-1-1 0 0 0,0 1-1 0 0,0 0 1 0 0,1 0-1 0 0,-1-1 1 0 0,0 1 0 0 0,0 0-1 0 0,0 0 1 0 0,0-1-1 0 0,0 1 1 0 0,1 0-1 0 0,-1-1 1 0 0,0 1 0 0 0,0 0-1 0 0,0-1 1 0 0,0 1-1 0 0,0 0 1 0 0,0 0-1 0 0,0-1 1 0 0,0 1 0 0 0,0 0-1 0 0,0-1 1 0 0,0 1-1 0 0,0 0 1 0 0,0-1-1 0 0,0 1 1 0 0,0 0 0 0 0,-1-1-1 0 0,1 1-75 0 0,0-4 421 0 0,12 4 2676 0 0,-11-1-2906 0 0,1 0-1 0 0,-1 0 1 0 0,0-1 0 0 0,1 1-1 0 0,-1 0 1 0 0,0 0 0 0 0,0-1-1 0 0,0 1 1 0 0,0 0 0 0 0,0-1-1 0 0,0 1 1 0 0,-1-1 0 0 0,1 1-1 0 0,0-1 1 0 0,-1 0 0 0 0,1 1-1 0 0,-1-1 1 0 0,0 0-191 0 0,7-33 2275 0 0,-6 33-2174 0 0,1-15 1114 0 0,3-15 1677 0 0,-2 1 1 0 0,-1-10-2893 0 0,-2 40 125 0 0,0 1 0 0 0,0-1-1 0 0,0 1 1 0 0,0-1 0 0 0,0 0 0 0 0,0 1-1 0 0,0-1 1 0 0,0 1 0 0 0,0-1 0 0 0,0 0-1 0 0,0 1 1 0 0,1-1 0 0 0,-1 1 0 0 0,0-1-1 0 0,0 1 1 0 0,1-1 0 0 0,-1 1 0 0 0,0-1-1 0 0,1 1 1 0 0,-1-1 0 0 0,0 1 0 0 0,1-1-125 0 0,-1 1 111 0 0,1 1 1 0 0,-1-1-1 0 0,1 0 1 0 0,-1 1-1 0 0,0-1 1 0 0,0 1-1 0 0,1-1 1 0 0,-1 1-1 0 0,0-1 1 0 0,0 1-1 0 0,1-1 1 0 0,-1 1-1 0 0,0-1 1 0 0,0 1-1 0 0,0-1 1 0 0,0 1-1 0 0,0-1 1 0 0,0 1-1 0 0,0-1 1 0 0,0 1-1 0 0,0-1 1 0 0,0 1-1 0 0,0-1 1 0 0,0 1-1 0 0,0-1-111 0 0,3 154 0 0 0,-3 198 0 0 0,-1-324 0 0 0,-2 1 0 0 0,-1-1 0 0 0,-1 0 0 0 0,-2 4 0 0 0,2-20 0 0 0,-1 4 0 0 0,6-16 0 0 0,0 0 0 0 0,0 0 0 0 0,0 0 0 0 0,0 0 0 0 0,0 0 0 0 0,0 0 0 0 0,0 0 0 0 0,0 0 0 0 0,0-1 0 0 0,0 1 0 0 0,0 0 0 0 0,0 0 0 0 0,0 0 0 0 0,0 0 0 0 0,-1 0 0 0 0,1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1 0 0 0,0-1 0 0 0,0 0 0 0 0,0 0 0 0 0,-1 0 0 0 0,1 0 0 0 0,0 0 0 0 0,0 0 0 0 0,0 0 0 0 0,0 0 0 0 0,0 0 0 0 0,0 0 0 0 0,0 0 0 0 0,-1-4 0 0 0,1-1 0 0 0,-1 0 0 0 0,1 0 0 0 0,0 1 0 0 0,0-1 0 0 0,0 0 0 0 0,1 0 0 0 0,0-12 0 0 0,0-114 0 0 0,14-98 0 0 0,-12 193 0 0 0,0 7 0 0 0,6-27 0 0 0,-6 127 0 0 0,-12 96-322 0 0,0-35 539 0 0,6-89-189 0 0,-6 25-28 0 0,4-31 38 0 0,1 1 1 0 0,1 11-39 0 0,4-49 0 0 0,-1 0 0 0 0,0 1 0 0 0,0-1 0 0 0,0 0 0 0 0,0 0 0 0 0,0 1 0 0 0,0-1 0 0 0,0 0 0 0 0,0 0 0 0 0,0 1 0 0 0,0-1 0 0 0,0 0 0 0 0,0 0 0 0 0,0 1 0 0 0,0-1 0 0 0,0 0 0 0 0,0 0 0 0 0,0 1 0 0 0,0-1 0 0 0,0 0 0 0 0,0 0 0 0 0,0 1 0 0 0,-1-1 0 0 0,1 0 0 0 0,0 0 0 0 0,0 0 0 0 0,0 1 0 0 0,0-1 0 0 0,0 0 0 0 0,0 0 0 0 0,-1 0 0 0 0,1 0 0 0 0,0 0 0 0 0,0 1 0 0 0,0-1 0 0 0,0 0 0 0 0,0 0 0 0 0,0 0 0 0 0,-1 0 0 0 0,1 0 0 0 0,0 0 0 0 0,0 0 0 0 0,0 0 0 0 0,0 0 0 0 0,0 1 0 0 0,-1-1 0 0 0,1 0 0 0 0,0 0 0 0 0,0 0 0 0 0,0 0 0 0 0,0 0 0 0 0,-1 0 0 0 0,1 0 0 0 0,0 0 0 0 0,0 0 0 0 0,0 0 0 0 0,0 0 0 0 0,-1 0 0 0 0,1 0 0 0 0,0 0 0 0 0,0-1 0 0 0,0 1 0 0 0,0 0 0 0 0,0 0 0 0 0,-1 0 0 0 0,1 0 0 0 0,0 0 0 0 0,0 0 0 0 0,0 0 0 0 0,0 0 0 0 0,0 0 0 0 0,0-1 0 0 0,-1 1 0 0 0,1 0 0 0 0,0 0 0 0 0,0 0 0 0 0,0 0 0 0 0,0 0 0 0 0,0 0 0 0 0,0-1 0 0 0,0 1 0 0 0,0 0 0 0 0,0 0 0 0 0,0 0 0 0 0,-2-9 0 0 0,2 9 0 0 0,-6-33 0 0 0,4 21 0 0 0,0 1 0 0 0,1-1 0 0 0,-1-7 0 0 0,2-162-2206 0 0,1 178 2126 0 0,-1 1-1 0 0,-1 0 1 0 0,1 0-1 0 0,0 0 0 0 0,0 0 1 0 0,-1 0-1 0 0,0 0 1 0 0,1 0-1 0 0,-1 0 1 0 0,0 0-1 0 0,0 0 1 0 0,0 0-1 0 0,0 0 0 0 0,0 0 1 0 0,0 1-1 0 0,0-1 1 0 0,-1 0-1 0 0,1 1 1 0 0,-1-1-1 0 0,0 0 81 0 0,1 2 179 0 0,0-1-1 0 0,0 1 1 0 0,1-1-1 0 0,-1 1 1 0 0,0 0 0 0 0,0 0-1 0 0,0-1 1 0 0,1 1-1 0 0,-1 0 1 0 0,0 0-1 0 0,0 0 1 0 0,0 0 0 0 0,0 0-1 0 0,0 0-178 0 0,1 0-34 0 0,-1 0 0 0 0,0 0 0 0 0,0 0 0 0 0,0 1 0 0 0,0-1 0 0 0,1 0 0 0 0,-1 0 0 0 0,0 1 0 0 0,0-1 0 0 0,0 0 0 0 0,1 1 0 0 0,-1-1 0 0 0,0 1 0 0 0,1-1 0 0 0,-1 1 0 0 0,0-1 0 0 0,1 1 0 0 0,-1 0 0 0 0,0-1 0 0 0,1 1 0 0 0,-1 0 0 0 0,1-1 0 0 0,0 1 0 0 0,-1 0 0 0 0,1 0 0 0 0,-1-1 0 0 0,1 1 0 0 0,0 0 0 0 0,0 0 0 0 0,-1 0 34 0 0,1 13 132 0 0,0 13-3732 0 0,-19-27 4548 0 0,8 0-1272 0 0,4 0 447 0 0,0 0 0 0 0,0 0 0 0 0,0 0 0 0 0,-2 2-123 0 0,7-2 38 0 0,1 0 0 0 0,-1 1 0 0 0,0-1 0 0 0,0 1 0 0 0,0 0 0 0 0,1-1 0 0 0,-1 1 0 0 0,0 0 0 0 0,1 0 0 0 0,-1 0 0 0 0,1 1 1 0 0,-1-1-1 0 0,1 0 0 0 0,-1 0 0 0 0,1 1 0 0 0,0-1 0 0 0,-1 2-38 0 0,-4 7-105 0 0,0 0 1 0 0,0 1-1 0 0,1 0 1 0 0,1 0-1 0 0,0 0 1 0 0,1 1 0 0 0,0-1-1 0 0,0 1 1 0 0,1 0-1 0 0,1 0 1 0 0,0 0-1 0 0,1 9 105 0 0,-1 19-29 0 0,0-18 180 0 0,1 1 0 0 0,1-1 0 0 0,1 1 0 0 0,0-1 0 0 0,6 19-151 0 0,32 70 1140 0 0,-35-95-825 0 0,1 0-1 0 0,9 14-314 0 0,-14-28 46 0 0,1 0 0 0 0,-1 1-1 0 0,1-1 1 0 0,0 0-1 0 0,-1 0 1 0 0,1 0-1 0 0,0-1 1 0 0,1 1 0 0 0,-1 0-1 0 0,0-1 1 0 0,0 1-1 0 0,1-1 1 0 0,-1 0 0 0 0,1 0-1 0 0,-1 0 1 0 0,1 0-1 0 0,-1 0 1 0 0,1 0-1 0 0,0-1 1 0 0,-1 1 0 0 0,1-1-1 0 0,0 0 1 0 0,-1 0-1 0 0,1 0 1 0 0,0 0 0 0 0,-1 0-1 0 0,1 0 1 0 0,0-1-46 0 0,-1 0-16 0 0,0 1 0 0 0,-1-1 1 0 0,1 0-1 0 0,0 0 1 0 0,-1 0-1 0 0,1 0 0 0 0,-1 0 1 0 0,1 0-1 0 0,-1-1 1 0 0,1 1-1 0 0,-1 0 1 0 0,0-1-1 0 0,0 1 0 0 0,0-1 1 0 0,0 1-1 0 0,0-1 1 0 0,1-1 15 0 0,15-35-115 0 0,-11 25 83 0 0,14-40-839 0 0,-15 37 540 0 0,0 1-1 0 0,2 0 0 0 0,5-11 332 0 0,-9 21-327 0 0,-3 4 344 0 0,1 0-1 0 0,-1 1 1 0 0,0-1 0 0 0,1 0-1 0 0,-1 0 1 0 0,0 0 0 0 0,1 1 0 0 0,-1-1-1 0 0,1 0 1 0 0,-1 1 0 0 0,1-1-1 0 0,0 1 1 0 0,-1-1 0 0 0,1 0 0 0 0,0 1-1 0 0,-1-1 1 0 0,1 1 0 0 0,0 0-1 0 0,-1-1 1 0 0,1 1 0 0 0,0 0-1 0 0,0-1 1 0 0,0 1 0 0 0,-1 0 0 0 0,2 0-17 0 0,-1-1 3 0 0,1 1 0 0 0,0-1 0 0 0,0 1 1 0 0,0-1-1 0 0,-1 1 0 0 0,1-1 1 0 0,0 0-1 0 0,-1 0 0 0 0,1 0 1 0 0,1-1-4 0 0,-1 1-93 0 0,-1 0 0 0 0,1 0 0 0 0,0 0 0 0 0,0 0 0 0 0,1 0 1 0 0,-1 0-1 0 0,0 1 0 0 0,0-1 0 0 0,0 1 0 0 0,0-1 0 0 0,1 1 93 0 0,-2 0-10 0 0,1 0-1 0 0,-1 1 0 0 0,0-1 1 0 0,0 0-1 0 0,0 1 1 0 0,0-1-1 0 0,1 1 0 0 0,-1-1 1 0 0,0 1-1 0 0,0 0 0 0 0,0-1 1 0 0,0 1-1 0 0,0 0 1 0 0,-1 0-1 0 0,1 0 0 0 0,0 0 1 0 0,0 0-1 0 0,0 0 0 0 0,-1 0 1 0 0,1 0-1 0 0,0 0 1 0 0,-1 0-1 0 0,1 0 0 0 0,-1 0 1 0 0,1 1 10 0 0,10 36-484 0 0,-7-25 137 0 0,18 51 2527 0 0,30 60-2180 0 0,-43-104 38 0 0,8 11 34 0 0,-12-25 33 0 0,-1 1-1 0 0,0 0 1 0 0,-1 0 0 0 0,2 3-105 0 0,-4-6-179 0 0,3 4 1423 0 0,-4-8-1224 0 0,0 0 0 0 0,1 0 0 0 0,-1 1-1 0 0,0-1 1 0 0,1 0 0 0 0,-1 0 0 0 0,0 0-1 0 0,1 0 1 0 0,-1 0 0 0 0,0-1 0 0 0,1 1 0 0 0,-1 0-1 0 0,0 0 1 0 0,1 0 0 0 0,-1 0 0 0 0,0 0-1 0 0,0 0 1 0 0,1 0 0 0 0,-1-1 0 0 0,0 1-1 0 0,1 0 1 0 0,-1 0 0 0 0,0 0 0 0 0,0-1 0 0 0,1 1-1 0 0,-1 0 1 0 0,0 0 0 0 0,0-1 0 0 0,0 1-1 0 0,1 0 1 0 0,-1-1 0 0 0,0 1 0 0 0,0 0-1 0 0,0-1-19 0 0,5-5 54 0 0,-1-1 0 0 0,0 0-1 0 0,0 0 1 0 0,0-2-54 0 0,7-13 169 0 0,67-130-1476 0 0,-38 71 258 0 0,11-12 1049 0 0,-12 32 745 0 0,-30 54-667 0 0,-8 7-79 0 0,-1 0-1 0 0,0 0 1 0 0,1 0-1 0 0,-1 0 1 0 0,0 0 0 0 0,0 0-1 0 0,1 0 1 0 0,-1 0-1 0 0,0 0 1 0 0,1 0-1 0 0,-1 0 1 0 0,0 0-1 0 0,0 0 1 0 0,1 0 0 0 0,-1 1-1 0 0,0-1 1 0 0,0 0-1 0 0,1 0 1 0 0,-1 0-1 0 0,0 0 1 0 0,0 1 0 0 0,1-1-1 0 0,-1 0 1 0 0,0 0-1 0 0,0 0 1 0 0,0 1-1 0 0,1-1 1 0 0,-1 0 0 0 0,0 0-1 0 0,0 1 1 0 0,0-1-1 0 0,0 0 1 0 0,1 0-1 0 0,-1 1 1 0 0,0-1-1 0 0,0 0 1 0 0,0 1 0 0 0,0-1-1 0 0,0 0 1 0 0,0 0-1 0 0,0 1 1 0 0,0-1-1 0 0,0 0 2 0 0,2 29 634 0 0,-1 0 0 0 0,-2 16-634 0 0,0 3 433 0 0,1 10-152 0 0,2-10-75 0 0,-6 44-206 0 0,2-77-14 0 0,0 0 0 0 0,0-1 0 0 0,-2 0 0 0 0,0 0 0 0 0,0 0 1 0 0,-2 0-1 0 0,1 0 0 0 0,-5 4 14 0 0,-6 14 142 0 0,11-21-232 0 0,-1 1-1 0 0,0-2 0 0 0,0 1 1 0 0,-6 5 90 0 0,9-13-52 0 0,3-13-882 0 0,-4-138-1954 0 0,3 112 2762 0 0,-1-1 1 0 0,-2 1 0 0 0,-5-16 125 0 0,9 50 365 0 0,-3-6-360 0 0,2 8-203 0 0,-1 7 154 0 0,-20 114 165 0 0,5-26 488 0 0,3 1 1 0 0,5 0-1 0 0,4 2-609 0 0,4-29-393 0 0,2-47 210 0 0,-1 0 0 0 0,-1 0 0 0 0,-1 0 0 0 0,-1 0 0 0 0,0-1 0 0 0,-7 17 183 0 0,9-35 46 0 0,0 0-1 0 0,-1 0 0 0 0,0 0 0 0 0,1 0 0 0 0,-1-1 0 0 0,0 1 0 0 0,0-1 1 0 0,-1 0-1 0 0,1 1 0 0 0,-2 0-45 0 0,-11 13 2209 0 0,14-15-2212 0 0,1-1 8 0 0,-1 0-1 0 0,1 0 1 0 0,-1 0-1 0 0,1-1 0 0 0,0 1 1 0 0,-1 0-1 0 0,1 0 1 0 0,0-1-1 0 0,-1 1 1 0 0,1 0-1 0 0,0 0 0 0 0,-1-1 1 0 0,1 1-1 0 0,0 0 1 0 0,-1-1-1 0 0,1 1 1 0 0,0 0-1 0 0,0-1 0 0 0,-1 1 1 0 0,1 0-1 0 0,0-1 1 0 0,0 1-5 0 0,-20-56-3850 0 0,16 39 3685 0 0,-2 1 0 0 0,0 0-1 0 0,-1 0 1 0 0,-1 0 0 0 0,-1 0 165 0 0,9 15 96 0 0,-1 0 0 0 0,1 0 0 0 0,-1 0 0 0 0,1 0 0 0 0,-1 1 0 0 0,0-1-1 0 0,1 0 1 0 0,-1 0 0 0 0,1 1 0 0 0,-1-1 0 0 0,0 1 0 0 0,0-1 0 0 0,0 0 0 0 0,1 1 0 0 0,-1-1 0 0 0,0 1 0 0 0,0 0 0 0 0,0-1-1 0 0,0 1 1 0 0,0 0 0 0 0,0-1 0 0 0,0 1 0 0 0,1 0 0 0 0,-1 0 0 0 0,0 0 0 0 0,0 0 0 0 0,-1 0-96 0 0,1 0 19 0 0,1 1 1 0 0,-1-1-1 0 0,1 1 1 0 0,0-1-1 0 0,-1 1 1 0 0,1-1 0 0 0,0 1-1 0 0,-1-1 1 0 0,1 1-1 0 0,0 0 1 0 0,0-1-1 0 0,0 1 1 0 0,-1-1-1 0 0,1 1 1 0 0,0 0-1 0 0,0-1 1 0 0,0 1-1 0 0,0 0 1 0 0,0-1-1 0 0,0 1 1 0 0,0-1-1 0 0,0 1 1 0 0,0 0-1 0 0,1-1 1 0 0,-1 1-20 0 0,0 3 57 0 0,1 122 1490 0 0,-2 141-2259 0 0,-4-164-167 0 0,-11 58 879 0 0,4-84 78 0 0,-5 0 0 0 0,-20 59-78 0 0,34-129-75 0 0,2-5 241 0 0,0 1 1 0 0,0 0 0 0 0,1 0-1 0 0,-1 0 1 0 0,1 0 0 0 0,-1-1-1 0 0,1 2-166 0 0,0-4-50 0 0,0 0 111 0 0,0-1 43 0 0,1-11 23 0 0,0-1 0 0 0,1 1 0 0 0,1 0 0 0 0,0 0 0 0 0,2-7-127 0 0,8-31-571 0 0,-7 3-561 0 0,-2 0 0 0 0,-2 0 0 0 0,-3-21 1132 0 0,1 18 313 0 0,-3 30 164 0 0,3 20-433 0 0,0-1 0 0 0,0 1 0 0 0,-1-1 0 0 0,1 1 0 0 0,0-1 0 0 0,0 1 0 0 0,-1-1 0 0 0,1 1 0 0 0,0-1 0 0 0,-1 1 0 0 0,1-1 0 0 0,-1 1 0 0 0,1-1 0 0 0,-1 1 0 0 0,1 0 0 0 0,-1-1 0 0 0,1 1 0 0 0,-1 0 0 0 0,1-1 0 0 0,-1 1 0 0 0,1 0 0 0 0,-1 0 0 0 0,1-1 0 0 0,-1 1 0 0 0,1 0 0 0 0,-1 0 0 0 0,0 0 0 0 0,1 0 0 0 0,-1 0-44 0 0,0 7 631 0 0,-10 410-1594 0 0,-27-64-457 0 0,26-237 2263 0 0,4 1 0 0 0,6 10-843 0 0,2-127-24 0 0,0 0 1 0 0,0 1 0 0 0,0-1 0 0 0,1 0 0 0 0,-1 0-1 0 0,0 0 1 0 0,0 0 0 0 0,0 0 0 0 0,0 0 0 0 0,0 0-1 0 0,1 0 1 0 0,-1 0 0 0 0,0 0 0 0 0,0 0 0 0 0,0 0-1 0 0,0 0 1 0 0,0 0 0 0 0,1 0 0 0 0,-1 0 0 0 0,0 0-1 0 0,0 0 1 0 0,0 0 0 0 0,0 0 0 0 0,0 0 0 0 0,1 0-1 0 0,-1 0 1 0 0,0 0 0 0 0,0 0 0 0 0,0 0 0 0 0,0 0-1 0 0,0 0 1 0 0,0 0 0 0 0,1-1 0 0 0,-1 1 0 0 0,0 0-1 0 0,0 0 1 0 0,0 0 0 0 0,0 0 0 0 0,0 0 0 0 0,0 0-1 0 0,0 0 1 0 0,0-1 0 0 0,1 1 23 0 0,5-8-5 0 0,0-26-380 0 0,-2 0-1 0 0,-2 0 1 0 0,-1-1 0 0 0,-3-26 385 0 0,1-4-114 0 0,-1 3-704 0 0,-9-51 818 0 0,7 66 3193 0 0,3-41-3193 0 0,0 87-36 0 0,1 0 0 0 0,0 0 0 0 0,-1 0 0 0 0,1 0 0 0 0,-1 0 0 0 0,1 0 0 0 0,-1 0-1 0 0,1 1 1 0 0,-1-1 0 0 0,0 0 0 0 0,1 0 0 0 0,-1 0 0 0 0,0 1 0 0 0,1-1 0 0 0,-1 1 0 0 0,0-1 0 0 0,0 0 0 0 0,0 1 0 0 0,0-1 36 0 0,-19-9-2393 0 0,11 9 1923 0 0,0 0 0 0 0,0 0-1 0 0,0 1 1 0 0,0 0 0 0 0,0 0 0 0 0,0 1 0 0 0,-1 1 470 0 0,9-2 6 0 0,-1 1 0 0 0,1-1 0 0 0,0 1 0 0 0,0-1 0 0 0,-1 1 0 0 0,1 0 0 0 0,0 0 0 0 0,0-1 0 0 0,0 1 0 0 0,0 0 0 0 0,0 0 0 0 0,0 0 0 0 0,0 0 0 0 0,0 0 0 0 0,1 0 0 0 0,-1 0 0 0 0,0 1 0 0 0,0-1 0 0 0,1 0 0 0 0,-1 0 0 0 0,1 1 0 0 0,-1-1-6 0 0,-8 34-107 0 0,7-28 138 0 0,-7 42 476 0 0,-1 33-507 0 0,-2 16 938 0 0,10-80-1178 0 0,2-14 249 0 0,0 0 0 0 0,-1 0 0 0 0,1 0 1 0 0,-1 0-1 0 0,0 0 0 0 0,0-1 0 0 0,0 1 1 0 0,-1 0-1 0 0,1 0 0 0 0,-1-1 1 0 0,0 1-10 0 0,1-3-2 0 0,1-1 0 0 0,-1 1 0 0 0,0-1 0 0 0,1 0 1 0 0,-1 1-1 0 0,0-1 0 0 0,1 0 0 0 0,-1 1 0 0 0,0-1 1 0 0,1 0-1 0 0,-1 0 0 0 0,0 0 0 0 0,0 1 0 0 0,1-1 1 0 0,-1 0-1 0 0,0 0 0 0 0,0 0 0 0 0,1 0 1 0 0,-1 0-1 0 0,0-1 0 0 0,1 1 0 0 0,-1 0 0 0 0,0 0 1 0 0,0 0-1 0 0,1-1 0 0 0,-1 1 0 0 0,0 0 0 0 0,1-1 1 0 0,-1 1-1 0 0,0 0 0 0 0,1-1 0 0 0,-1 1 0 0 0,1-1 1 0 0,-1 1-1 0 0,1-1 0 0 0,-1 1 0 0 0,1-1 1 0 0,-1 0-1 0 0,1 1 0 0 0,-1-1 0 0 0,1 0 2 0 0,-3-6 55 0 0,1-1 1 0 0,-1 0-1 0 0,2 0 0 0 0,-1 0 1 0 0,1 0-1 0 0,0-7-55 0 0,1-54 463 0 0,1 30-439 0 0,-1 31 57 0 0,0-8-14 0 0,0 0 1 0 0,1 1-1 0 0,1-1 0 0 0,0 0 0 0 0,2-5-67 0 0,2 1-70 0 0,-2 0-1 0 0,0-1 0 0 0,-1 1 0 0 0,-1-1 0 0 0,-1-11 71 0 0,-1 12 64 0 0,0 19-90 0 0,0 1 1 0 0,-1 0-1 0 0,1 0 1 0 0,0 0 0 0 0,-1 0-1 0 0,1 0 1 0 0,0 0-1 0 0,-1 0 1 0 0,1 0-1 0 0,0 0 1 0 0,-1 0-1 0 0,1 0 1 0 0,-1 0 0 0 0,1 0-1 0 0,0 0 1 0 0,-1 0-1 0 0,1 1 1 0 0,0-1-1 0 0,0 0 1 0 0,-1 0 0 0 0,1 0-1 0 0,0 0 1 0 0,-1 1-1 0 0,1-1 1 0 0,0 0-1 0 0,0 0 1 0 0,-1 1-1 0 0,1-1 1 0 0,0 0 0 0 0,0 0-1 0 0,0 1 1 0 0,-1-1-1 0 0,1 0 1 0 0,0 1-1 0 0,0-1 1 0 0,0 0 0 0 0,0 1-1 0 0,0-1 1 0 0,-1 0-1 0 0,1 1 1 0 0,0-1 25 0 0,-4 23-1389 0 0,-2 19 1389 0 0,3-23-278 0 0,0 1 0 0 0,-1 0 0 0 0,-4 11 278 0 0,3-15-131 0 0,-3 7-302 0 0,-1-1 0 0 0,-3 6 433 0 0,9-22-13 0 0,0 0 0 0 0,0 0-1 0 0,-1-1 1 0 0,0 0 0 0 0,0 0-1 0 0,0 0 1 0 0,-1 0 0 0 0,1 0-1 0 0,-1-1 1 0 0,-4 3 13 0 0,3-4 183 0 0,0 0 1 0 0,-1 0-1 0 0,1-1 1 0 0,-1 0-1 0 0,1 0 0 0 0,-1 0 1 0 0,0-1-1 0 0,0 0 0 0 0,-3-1-183 0 0,0 1 144 0 0,1 1-1 0 0,-1 0 0 0 0,1 0 1 0 0,-5 2-144 0 0,11-3-48 0 0,0 0 0 0 0,1 1 0 0 0,-1-1 0 0 0,0 1 0 0 0,1-1 0 0 0,0 1 0 0 0,-1 0 1 0 0,1 0-1 0 0,0 0 0 0 0,0 0 0 0 0,0 0 0 0 0,0 1 0 0 0,0-1 0 0 0,0 1 1 0 0,1-1-1 0 0,-1 2 48 0 0,0-1 3 0 0,1 0 1 0 0,-1 1-1 0 0,1-1 1 0 0,0 0 0 0 0,0 1-1 0 0,0-1 1 0 0,1 1-1 0 0,-1-1 1 0 0,1 1-1 0 0,0-1 1 0 0,0 1-1 0 0,0 2-3 0 0,1-2-33 0 0,-1 0-1 0 0,1 0 1 0 0,0 0-1 0 0,0 0 1 0 0,0 0-1 0 0,0 0 1 0 0,1 0-1 0 0,-1 0 1 0 0,1 0-1 0 0,0 0 1 0 0,0-1-1 0 0,1 1 1 0 0,0-1 33 0 0,1 4-15 0 0,5 0 52 0 0,-8-7-30 0 0,-1 0 0 0 0,1 1 0 0 0,0-1 0 0 0,-1 0 0 0 0,1 1 0 0 0,-1-1 0 0 0,1 1 0 0 0,-1-1 0 0 0,1 1 0 0 0,-1-1 0 0 0,1 1 0 0 0,-1-1 1 0 0,1 1-1 0 0,-1-1 0 0 0,1 1 0 0 0,-1 0 0 0 0,0-1 0 0 0,1 1-7 0 0,-1 0 75 0 0,0-1 1 0 0,0 0 0 0 0,0 1-1 0 0,0-1 1 0 0,1 0-1 0 0,-1 0 1 0 0,0 1 0 0 0,0-1-1 0 0,1 0 1 0 0,-1 0 0 0 0,0 1-1 0 0,0-1 1 0 0,1 0-1 0 0,-1 0 1 0 0,0 1 0 0 0,0-1-1 0 0,1 0 1 0 0,-1 0 0 0 0,0 0-1 0 0,1 0 1 0 0,-1 0-1 0 0,0 1 1 0 0,1-1 0 0 0,-1 0-1 0 0,1 0-75 0 0,-1 0 23 0 0,0 0-1 0 0,1 0 1 0 0,-1 0-1 0 0,0 0 0 0 0,1 0 1 0 0,-1 0-1 0 0,1 1 1 0 0,-1-1-1 0 0,0 0 1 0 0,1 0-1 0 0,-1 0 0 0 0,0 1 1 0 0,0-1-1 0 0,1 0 1 0 0,-1 0-1 0 0,0 1 1 0 0,1-1-1 0 0,-1 0 0 0 0,0 1 1 0 0,0-1-1 0 0,0 0 1 0 0,1 1-1 0 0,-1-1 0 0 0,0 0 1 0 0,0 1-23 0 0,20 86 327 0 0,-7-51-1086 0 0,-10-36 1110 0 0,-1 0 0 0 0,0 0 0 0 0,0 0 0 0 0,1-1 0 0 0,-1 1 0 0 0,0 0 0 0 0,0-1 0 0 0,0 1 0 0 0,0-1 0 0 0,0 0 0 0 0,1 0 0 0 0,-1 0-351 0 0,0-1-49 0 0,0 0 0 0 0,0 0 0 0 0,0 0 0 0 0,0 0 0 0 0,0 0 0 0 0,0-1 0 0 0,-1 1 0 0 0,1-1 49 0 0,1-2 183 0 0,10-14 59 0 0,-2-2-1 0 0,0 1 0 0 0,-1-1 1 0 0,4-14-242 0 0,25-90 633 0 0,-20 61-1433 0 0,-16 48-64 0 0,2-5-1123 0 0,-5 21 1990 0 0,1 0 0 0 0,-1 0 0 0 0,0 0 0 0 0,0 0 0 0 0,0 0 0 0 0,1 0 0 0 0,-1 0 0 0 0,0 1 0 0 0,0-1 0 0 0,0 0 1 0 0,1 0-1 0 0,-1 0 0 0 0,0 0 0 0 0,0 0 0 0 0,0 0 0 0 0,1 0 0 0 0,-1 1 0 0 0,0-1 0 0 0,0 0 0 0 0,0 0 0 0 0,0 0 0 0 0,0 0 0 0 0,1 1 0 0 0,-1-1 0 0 0,0 0 0 0 0,0 0 0 0 0,0 0 1 0 0,0 1-1 0 0,0-1 0 0 0,0 0 0 0 0,0 0 0 0 0,0 0 0 0 0,0 1 0 0 0,0-1 0 0 0,0 0 0 0 0,0 0 0 0 0,0 1 0 0 0,0-1 0 0 0,0 0 0 0 0,0 0 0 0 0,0 0-3 0 0,3 12 79 0 0,-2-1 0 0 0,1 0 0 0 0,-1 1 0 0 0,-1 0-79 0 0,3 28-89 0 0,11 40 617 0 0,3 0-1 0 0,4-1 1 0 0,18 42-528 0 0,-12-51 465 0 0,-16-49-963 0 0,-11-20 509 0 0,1 0 1 0 0,-1 0-1 0 0,1 0 1 0 0,-1-1 0 0 0,1 1-1 0 0,0 0 1 0 0,-1 0-1 0 0,1 0 1 0 0,0 0-1 0 0,0-1 1 0 0,0 1-1 0 0,-1 0 1 0 0,1-1-1 0 0,0 1 1 0 0,0-1 0 0 0,0 1-1 0 0,0-1 1 0 0,1 1-12 0 0,-1-8-525 0 0,-1 4 334 0 0,0-32-411 0 0,-1-76-238 0 0,-1 90 1044 0 0,0 0 1 0 0,-2 0-1 0 0,0 0 0 0 0,-3-5-204 0 0,2 11 357 0 0,1 0-1 0 0,0 0 1 0 0,1-1-1 0 0,1 1 1 0 0,0-1 0 0 0,1 0-1 0 0,1 0 1 0 0,1 0-1 0 0,0 0-356 0 0,0 12 33 0 0,1 0-1 0 0,-1 1 1 0 0,1-1-1 0 0,0 0 1 0 0,0 1-1 0 0,1-1 1 0 0,-1 1 0 0 0,1 0-1 0 0,0 0 1 0 0,-1 0-1 0 0,1 0 1 0 0,1 0-1 0 0,0 0-32 0 0,10-11-1130 0 0,-9 9 606 0 0,-1-1-1 0 0,0 1 1 0 0,0-1-1 0 0,-1 0 1 0 0,1 0-1 0 0,1-5 525 0 0,0-2-98 0 0,-1 0-1 0 0,0-1 0 0 0,-1 1 0 0 0,1-13 99 0 0,-3 22-11 0 0,1-18 739 0 0,2 0 1 0 0,1 0 0 0 0,0 0-1 0 0,2 0 1 0 0,2-2-729 0 0,-4 10 242 0 0,7-11-711 0 0,-12 25 382 0 0,0-1 0 0 0,0 1 0 0 0,0 0 0 0 0,0 0-1 0 0,0 0 1 0 0,0 0 0 0 0,0 0 0 0 0,0 0 0 0 0,0-1 0 0 0,0 1 0 0 0,0 0 0 0 0,1 0 0 0 0,-1 0 0 0 0,0 0 0 0 0,0 0 0 0 0,0 0-1 0 0,0 0 1 0 0,0-1 0 0 0,0 1 0 0 0,0 0 0 0 0,1 0 0 0 0,-1 0 0 0 0,0 0 0 0 0,0 0 0 0 0,0 0 0 0 0,0 0 0 0 0,0 0 0 0 0,0 0-1 0 0,1 0 1 0 0,-1 0 0 0 0,0 0 0 0 0,0 0 0 0 0,0 0 0 0 0,0 0 0 0 0,0 0 0 0 0,1 0 0 0 0,-1 0 0 0 0,0 0 0 0 0,0 0-1 0 0,0 0 1 0 0,0 0 0 0 0,0 0 0 0 0,0 0 0 0 0,1 0 87 0 0,1 9-1114 0 0,-2 20 1423 0 0,0-19-1188 0 0,1 29-1182 0 0,-1 34-4885 0 0,-1-52 1375 0 0,-1 0-1 0 0,-3 10 5572 0 0,4-25-1859 0 0,-2-4 279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30T17:23:22.79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1210 209 7282 0 0,'3'0'-71'0'0,"-1"0"1"0"0,0 0-1 0 0,0 0 1 0 0,0 0-1 0 0,0 0 1 0 0,1-1-1 0 0,-1 1 1 0 0,0-1 0 0 0,0 0-1 0 0,0 1 1 0 0,0-1-1 0 0,0 0 1 0 0,0 0-1 0 0,0-1 71 0 0,0 1-168 0 0,-1-1 1 0 0,1 0-1 0 0,-1 1 0 0 0,1-1 0 0 0,-1 0 0 0 0,0 0 0 0 0,0 0 0 0 0,0 0 0 0 0,0 0 0 0 0,-1 0 1 0 0,1 0-1 0 0,0-1 0 0 0,-1 1 0 0 0,1 0 168 0 0,30-138-3945 0 0,-31 138 3945 0 0,0 1 0 0 0,0 0 0 0 0,0-1 0 0 0,0 1 0 0 0,0 0 0 0 0,1 0 0 0 0,-1 0 0 0 0,0-1 0 0 0,1 1 0 0 0,-1 0 0 0 0,1 0 0 0 0,-1 0 0 0 0,1 0 0 0 0,-1 0 0 0 0,1 0 0 0 0,0 0 0 0 0,-1 0 0 0 0,1 0 0 0 0,0 0 0 0 0,0 0 0 0 0,0 0 0 0 0,0 0 0 0 0,0 1 0 0 0,0-1 0 0 0,0 0 0 0 0,0 1 0 0 0,0-1 0 0 0,0 1 0 0 0,0-1 0 0 0,1 1 0 0 0,-1 0 0 0 0,0-1 0 0 0,0 1 0 0 0,0 0 0 0 0,1 0 0 0 0,-1 0 0 0 0,0 0 522 0 0,0 1-1 0 0,-1 0 1 0 0,1 0-1 0 0,-1 0 1 0 0,1 0-1 0 0,-1 0 1 0 0,0 0-1 0 0,1 0 1 0 0,-1 1-1 0 0,0-1 1 0 0,0 0 0 0 0,0 0-1 0 0,0 0 1 0 0,0 0-1 0 0,0 0 1 0 0,0 1-522 0 0,0 0 1122 0 0,5 10 1403 0 0,-4-10-2285 0 0,0 0 1 0 0,0-1 0 0 0,0 1-1 0 0,0 0 1 0 0,-1 0-1 0 0,1 1 1 0 0,-1-1 0 0 0,0 0-1 0 0,1 0 1 0 0,-1 1-241 0 0,1 66 2904 0 0,0-9 1349 0 0,-4 26-4253 0 0,3-78 99 0 0,-1-1 0 0 0,0 0 0 0 0,-1 1-1 0 0,1-1 1 0 0,-3 6-99 0 0,3-11-6 0 0,0-1 0 0 0,1 1 1 0 0,-1-1-1 0 0,0 1 0 0 0,0-1 0 0 0,0 1 0 0 0,0-1 0 0 0,0 0 0 0 0,0 1 0 0 0,0-1 1 0 0,0 0-1 0 0,-1 0 0 0 0,1 0 0 0 0,0 0 0 0 0,-1 0 0 0 0,1 0 0 0 0,-1 0 0 0 0,1 0 1 0 0,-1 0-1 0 0,1-1 0 0 0,-1 1 0 0 0,0-1 0 0 0,1 1 0 0 0,-1-1 0 0 0,0 0 0 0 0,1 0 1 0 0,-1 1-1 0 0,0-1 6 0 0,-1 0 9 0 0,0 0 0 0 0,0 0 0 0 0,0-1 0 0 0,0 1 1 0 0,0-1-1 0 0,0 1 0 0 0,1-1 0 0 0,-1 0 0 0 0,0 0 1 0 0,-1-1-10 0 0,-1-1 129 0 0,0-1 1 0 0,0 1-1 0 0,0-1 1 0 0,-3-4-130 0 0,8 8 0 0 0,-20-18 489 0 0,-1 1-1 0 0,-12-8-488 0 0,21 18 396 0 0,0 0 0 0 0,0 0 0 0 0,0 2 0 0 0,-1-1 0 0 0,0 2 0 0 0,-1-1-396 0 0,-11-2-600 0 0,15 5 372 0 0,0 0 0 0 0,0-1 0 0 0,1-1 0 0 0,-1 1 0 0 0,1-2 0 0 0,0 1 0 0 0,-2-2 228 0 0,-22-16-1207 0 0,-1 2 1 0 0,-16-6 1206 0 0,48 25 323 0 0,-1 1-1 0 0,1-1 0 0 0,-1 0 1 0 0,0 1-1 0 0,1-1 0 0 0,-1 1 1 0 0,1 0-1 0 0,-3 0-322 0 0,4 0 71 0 0,0 0 0 0 0,0-1 0 0 0,0 2 0 0 0,0-1 0 0 0,0 0 0 0 0,1 0 0 0 0,-1 0 0 0 0,0 0 1 0 0,0 0-1 0 0,0 1 0 0 0,0-1 0 0 0,0 0 0 0 0,1 1 0 0 0,-1-1 0 0 0,0 1 0 0 0,0-1 0 0 0,0 1 0 0 0,1-1 0 0 0,-1 1 0 0 0,0-1 0 0 0,1 1 0 0 0,-1 0 0 0 0,0 0-71 0 0,-7 26-21 0 0,8-27 25 0 0,0 1 0 0 0,0-1-1 0 0,0 0 1 0 0,0 0 0 0 0,0 1 0 0 0,0-1 0 0 0,0 0 0 0 0,0 1 0 0 0,0-1-1 0 0,0 0 1 0 0,0 0 0 0 0,0 1 0 0 0,-1-1 0 0 0,1 0 0 0 0,0 0 0 0 0,0 1 0 0 0,0-1-1 0 0,0 0 1 0 0,0 0 0 0 0,-1 0 0 0 0,1 1 0 0 0,0-1 0 0 0,0 0 0 0 0,0 0 0 0 0,-1 0-1 0 0,1 0 1 0 0,0 1 0 0 0,0-1-4 0 0,-1 0-36 0 0,1 0 0 0 0,0 0 0 0 0,0 0 0 0 0,-1 0-1 0 0,1 1 1 0 0,0-1 0 0 0,0 0 0 0 0,-1 0 0 0 0,1 0 0 0 0,0 1-1 0 0,0-1 1 0 0,0 0 0 0 0,0 0 0 0 0,-1 1 0 0 0,1-1 0 0 0,0 0-1 0 0,0 0 1 0 0,0 1 0 0 0,0-1 0 0 0,0 0 0 0 0,0 1 0 0 0,0-1-1 0 0,0 0 1 0 0,0 0 0 0 0,0 1 0 0 0,0-1 0 0 0,0 0 0 0 0,0 1 36 0 0,0 0-63 0 0,1 1 0 0 0,0-1 0 0 0,-1 1 0 0 0,1 0 0 0 0,0-1 0 0 0,0 1 0 0 0,0-1 0 0 0,0 0 1 0 0,0 1-1 0 0,1-1 0 0 0,-1 0 0 0 0,0 0 0 0 0,1 0 63 0 0,18 16-132 0 0,-17-15 180 0 0,0 0 0 0 0,0 0 0 0 0,0-1 0 0 0,0 1 0 0 0,0-1 0 0 0,0 0 0 0 0,1 0 0 0 0,0 0-48 0 0,-3-1 574 0 0,-1-9 2377 0 0,0 7-2907 0 0,0 0 0 0 0,0 0 0 0 0,0 1 0 0 0,0-1 0 0 0,0 0 0 0 0,0 0 1 0 0,-1 1-1 0 0,1-1 0 0 0,0 0 0 0 0,-1 1 0 0 0,0-1 0 0 0,1 0 0 0 0,-1 1 0 0 0,0-1 0 0 0,0 1 0 0 0,0-1 1 0 0,0 1-1 0 0,0-1 0 0 0,0 1 0 0 0,0 0 0 0 0,0 0 0 0 0,-1-1 0 0 0,1 1 0 0 0,0 0 0 0 0,-1 0 0 0 0,1 0 1 0 0,-1 0-1 0 0,1 1 0 0 0,-1-1 0 0 0,-1 0-44 0 0,-6-3 113 0 0,0 1 1 0 0,-1 0-1 0 0,1 0 1 0 0,-1 1-1 0 0,1 1 1 0 0,-1 0-1 0 0,-1 0-113 0 0,-23 0 958 0 0,-15 1-958 0 0,6 1-808 0 0,22 0 395 0 0,0-2 0 0 0,0-1 0 0 0,0 0-1 0 0,1-2 1 0 0,-14-4 413 0 0,2-1 119 0 0,9 2-669 0 0,-1 0 1 0 0,1 1-1 0 0,-1 2 0 0 0,0 0 0 0 0,-19 1 550 0 0,42 17-1383 0 0,2-14 1326 0 0,1 0-1 0 0,-1 0 1 0 0,1 0-1 0 0,-1 0 1 0 0,1 1 0 0 0,-1-1-1 0 0,1 0 1 0 0,-1 1-1 0 0,1-1 1 0 0,0 1 57 0 0,14 6 271 0 0,0 0 0 0 0,0-2 1 0 0,1 0-1 0 0,0-1 1 0 0,0 0-1 0 0,0-2 0 0 0,1 0 1 0 0,6 0-272 0 0,-263-2 2015 0 0,70 0-4818 0 0,168 0 2715 0 0,1 0 110 0 0,0 0-62 0 0,0 0-93 0 0,0 0-309 0 0,19 0-531 0 0,-13-2 724 0 0,-10-3 362 0 0,-18-7 681 0 0,12 6-300 0 0,11 11-4126 0 0,12 20 3095 0 0,-10-21 390 0 0,-2 0 0 0 0,1 0-1 0 0,0 0 1 0 0,-1 0 0 0 0,0 0-1 0 0,0 0 1 0 0,0 1 0 0 0,-1-1-1 0 0,1 0 1 0 0,-1 0 0 0 0,0 1-1 0 0,0-1 1 0 0,0 0 0 0 0,-1 1-1 0 0,0-1 148 0 0,1-2 137 0 0,-1-1 0 0 0,0 0-1 0 0,0 1 1 0 0,0-1 0 0 0,0 1 0 0 0,0-1-1 0 0,-1 0 1 0 0,1 0 0 0 0,0 0-1 0 0,0 0 1 0 0,-1 0 0 0 0,1 0-1 0 0,-1 0 1 0 0,1 0 0 0 0,-1 0-1 0 0,1-1 1 0 0,-2 1-137 0 0,-27 9 2075 0 0,20-6-967 0 0,10-3-1231 0 0,0-1-1 0 0,0 0 0 0 0,0 1 1 0 0,0-1-1 0 0,0 1 0 0 0,0-1 0 0 0,0 1 1 0 0,0-1-1 0 0,0 1 0 0 0,0-1 1 0 0,0 0-1 0 0,1 1 0 0 0,-1-1 0 0 0,0 1 1 0 0,0-1-1 0 0,0 0 0 0 0,1 1 1 0 0,-1-1-1 0 0,0 0 0 0 0,0 1 1 0 0,1-1-1 0 0,-1 0 0 0 0,0 1 0 0 0,1-1 1 0 0,-1 0-1 0 0,0 0 0 0 0,1 1 1 0 0,-1-1 123 0 0,5 5-857 0 0,-1 0 1 0 0,1-1-1 0 0,0 0 1 0 0,1 0-1 0 0,-1 0 1 0 0,1-1 0 0 0,-1 1-1 0 0,1-1 1 0 0,0-1-1 0 0,0 1 1 0 0,0-1 0 0 0,1 0-1 0 0,-1 0 1 0 0,0-1-1 0 0,1 0 1 0 0,-1 0-1 0 0,3-1 857 0 0,-8 0-21 0 0,0 0 0 0 0,0 0-1 0 0,0-1 1 0 0,0 1 0 0 0,0-1 0 0 0,0 1-1 0 0,0-1 1 0 0,0 1 0 0 0,-1-1-1 0 0,1 0 1 0 0,0 1 0 0 0,0-1-1 0 0,-1 0 1 0 0,1 0 0 0 0,0 0-1 0 0,-1 1 1 0 0,1-1 0 0 0,-1 0 0 0 0,1 0-1 0 0,-1 0 1 0 0,0 0 0 0 0,1 0-1 0 0,-1 0 1 0 0,0 0 0 0 0,1 0-1 0 0,-1 0 1 0 0,0-1 21 0 0,5-31-184 0 0,-4 31 102 0 0,0-54-2420 0 0,-2 31 8958 0 0,1 25-3977 0 0,0 0-1373 0 0,2 3-1897 0 0,23 61-66 0 0,-15-37 1170 0 0,6 20 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30T17:23:24.55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48 167 7282 0 0,'-2'1'-184'0'0,"0"-1"0"0"0,1 1 0 0 0,-1 0 1 0 0,0-1-1 0 0,0 1 0 0 0,0-1 1 0 0,0 0-1 0 0,0 1 0 0 0,0-1 0 0 0,0 0 1 0 0,0 0-1 0 0,0-1 0 0 0,0 1 1 0 0,-1 0 183 0 0,-5-1 39 0 0,8 1 52 0 0,-1 0 0 0 0,0-1 0 0 0,1 1 0 0 0,-1-1 0 0 0,1 1 0 0 0,0 0 0 0 0,-1-1 0 0 0,1 1 0 0 0,-1-1 0 0 0,1 0 0 0 0,0 1 0 0 0,-1-1-1 0 0,1 1 1 0 0,0-1 0 0 0,-1 1 0 0 0,1-1 0 0 0,0 0 0 0 0,0 1 0 0 0,0-1 0 0 0,0 0 0 0 0,0 1 0 0 0,0-1 0 0 0,-1 0 0 0 0,2 1-91 0 0,-3-19 1378 0 0,2 19-1310 0 0,0 0 1 0 0,0-1-1 0 0,0 1 1 0 0,0 0 0 0 0,0-1-1 0 0,0 1 1 0 0,0 0-1 0 0,0-1 1 0 0,0 1-1 0 0,0 0 1 0 0,1-1-1 0 0,-1 1 1 0 0,0 0 0 0 0,0-1-1 0 0,0 1 1 0 0,1 0-1 0 0,-1 0 1 0 0,0-1-1 0 0,0 1 1 0 0,1 0-1 0 0,-1 0 1 0 0,0 0 0 0 0,0-1-1 0 0,1 1 1 0 0,-1 0-1 0 0,0 0 1 0 0,1 0-1 0 0,-1 0 1 0 0,0-1 0 0 0,1 1-1 0 0,-1 0 1 0 0,0 0-1 0 0,1 0 1 0 0,-1 0-1 0 0,0 0 1 0 0,1 0-1 0 0,-1 0 1 0 0,0 0 0 0 0,1 0-1 0 0,-1 0 1 0 0,0 0-1 0 0,1 0 1 0 0,-1 1-1 0 0,0-1 1 0 0,1 0-1 0 0,-1 0 1 0 0,0 0-69 0 0,1 0 149 0 0,0 1 0 0 0,0-1-1 0 0,0 0 1 0 0,0 1 0 0 0,0-1 0 0 0,0 1-1 0 0,0-1 1 0 0,0 1 0 0 0,-1 0 0 0 0,1-1-1 0 0,0 1 1 0 0,0 0 0 0 0,-1-1 0 0 0,1 1-1 0 0,-1 0 1 0 0,1 0 0 0 0,0 0 0 0 0,-1 0-149 0 0,6 17 628 0 0,-1 0 1 0 0,-1 1 0 0 0,-1-1-1 0 0,0 10-628 0 0,1 3 232 0 0,-2-15-80 0 0,0 1 133 0 0,0 0-1 0 0,1 0 0 0 0,1-1 1 0 0,1 1-1 0 0,0-1 1 0 0,5 10-285 0 0,-7-22 16 0 0,-1 0-1 0 0,1 0 1 0 0,0 0 0 0 0,0 0 0 0 0,0 0 0 0 0,0-1 0 0 0,1 0 0 0 0,0 1 0 0 0,0-1 0 0 0,-1 0 0 0 0,2-1-1 0 0,-1 1 1 0 0,0-1 0 0 0,0 0 0 0 0,1 0 0 0 0,-1 0 0 0 0,1-1 0 0 0,0 1 0 0 0,0-1 0 0 0,-1 0 0 0 0,1-1-1 0 0,0 1 1 0 0,0-1 0 0 0,0 0 0 0 0,1 0-16 0 0,-5 0-1 0 0,1 0-1 0 0,0-1 1 0 0,0 1 0 0 0,0 0-1 0 0,-1-1 1 0 0,1 0 0 0 0,0 1 0 0 0,-1-1-1 0 0,1 0 1 0 0,0 0 0 0 0,-1 0-1 0 0,1 0 1 0 0,-1 0 0 0 0,0 0-1 0 0,1 0 2 0 0,20-23-8 0 0,-11 11 215 0 0,11-13-106 0 0,-1-2 0 0 0,-1 0 1 0 0,3-9-102 0 0,-14 22 99 0 0,5-6-559 0 0,-2 0 0 0 0,-1-1 1 0 0,0 0-1 0 0,-2-1 1 0 0,5-15 459 0 0,-14 67 4539 0 0,1 22-4783 0 0,-1-37 61 0 0,1 0-1 0 0,1 0 0 0 0,1 0 0 0 0,0 0 1 0 0,4 11 183 0 0,2 1-185 0 0,1-1 0 0 0,7 14 185 0 0,-13-31-8 0 0,1 0 1 0 0,-1 0-1 0 0,1-1 1 0 0,1 1-1 0 0,3 3 8 0 0,-7-9-13 0 0,0 0 0 0 0,1 1 0 0 0,-1-1-1 0 0,0-1 1 0 0,1 1 0 0 0,-1 0 0 0 0,1-1 0 0 0,0 1 0 0 0,-1-1 0 0 0,1 0-1 0 0,0 1 1 0 0,0-1 0 0 0,0-1 0 0 0,0 1 0 0 0,0 0 0 0 0,0-1-1 0 0,0 0 1 0 0,1 1 13 0 0,1-1-3 0 0,-1 0 58 0 0,0 0 0 0 0,1 0 0 0 0,-1 0 0 0 0,1 0 0 0 0,-1-1 0 0 0,0 0 0 0 0,0 0 0 0 0,1 0 0 0 0,-1 0 1 0 0,0-1-1 0 0,0 0 0 0 0,1 0-55 0 0,47-32 2264 0 0,-32 20-2648 0 0,2 0 0 0 0,0 2 0 0 0,0 0 0 0 0,12-4 384 0 0,-6 4-724 0 0,0-2 1 0 0,-1-1-1 0 0,22-15 724 0 0,-20 11-387 0 0,-24 16 424 0 0,0-1 0 0 0,0 1 0 0 0,-1-1 0 0 0,1 0 1 0 0,-1 0-1 0 0,0 0 0 0 0,0 0 0 0 0,-1-1 0 0 0,1 0 0 0 0,-1 0 0 0 0,0 0 0 0 0,0 0 0 0 0,0 0 0 0 0,-1-1 1 0 0,0 1-1 0 0,0-1 0 0 0,-1 1 0 0 0,1-1 0 0 0,-1 0 0 0 0,0 0 0 0 0,-1 1 0 0 0,1-2-37 0 0,-1-28 208 0 0,0 35 72 0 0,0 0-176 0 0,0 0-76 0 0,0 0 4 0 0,0 0 24 0 0,0 0-20 0 0,21 2 755 0 0,-17-3-792 0 0,0 1-1 0 0,0 0 1 0 0,0-1-1 0 0,0 0 1 0 0,0 0-1 0 0,0 0 0 0 0,0 0 1 0 0,0-1-1 0 0,0 1 1 0 0,3-3 1 0 0,3-2 80 0 0,-1-1 1 0 0,1 0-1 0 0,1-2-80 0 0,7-6 14 0 0,-14 12-77 0 0,0 1 0 0 0,0-1 0 0 0,0 1 1 0 0,0 0-1 0 0,1 0 0 0 0,-1 1 0 0 0,1-1 0 0 0,-1 1 0 0 0,1 0 0 0 0,-1 0 0 0 0,3 0 63 0 0,6 0 416 0 0,-1 1 0 0 0,1 0 0 0 0,9 1-416 0 0,-17 0 122 0 0,-1 0 0 0 0,1 0-1 0 0,-1 1 1 0 0,1-1 0 0 0,-1 1-1 0 0,0 0 1 0 0,0 0 0 0 0,1 0-1 0 0,-2 1 1 0 0,3 1-122 0 0,38 32 499 0 0,-29-24-313 0 0,27 27 191 0 0,-28-25-533 0 0,2 0 1 0 0,0-1-1 0 0,0 0 1 0 0,8 3 155 0 0,-17-12-420 0 0,0-1-1 0 0,0 0 1 0 0,0 0 0 0 0,1-1 420 0 0,-5-1-142 0 0,-1 0 0 0 0,1-1 0 0 0,-1 1 0 0 0,1-1 1 0 0,-1 1-1 0 0,1-1 0 0 0,-1 0 0 0 0,1 0 0 0 0,0 0 0 0 0,-1 0 0 0 0,1 0 0 0 0,-1-1 0 0 0,1 1 0 0 0,0-1 142 0 0,-3 0-2 0 0,1 1 0 0 0,0-1-1 0 0,0 0 1 0 0,-1 1 0 0 0,1-1-1 0 0,0 0 1 0 0,-1 0 0 0 0,1 0-1 0 0,-1 1 1 0 0,1-1 0 0 0,-1 0-1 0 0,1 0 1 0 0,-1 0 0 0 0,0 0 0 0 0,1 0-1 0 0,-1 0 1 0 0,0 0 0 0 0,0 0-1 0 0,0 0 3 0 0,1-1 76 0 0,-1 1 0 0 0,0 0-1 0 0,1-1 1 0 0,-1 1 0 0 0,0 0-1 0 0,1 0 1 0 0,0 0 0 0 0,-1-1-1 0 0,1 1 1 0 0,0 0-1 0 0,0-1-75 0 0,2-2 294 0 0,0-1 0 0 0,-1 0 0 0 0,1-1 0 0 0,-1 1 0 0 0,-1 0 0 0 0,1-1 0 0 0,-1 1 0 0 0,0-1 0 0 0,0-1-294 0 0,3-28-866 0 0,-2 0 0 0 0,-1-16 866 0 0,-1 49-14 0 0,0 1 0 0 0,-1-1-1 0 0,1 0 1 0 0,0 0 0 0 0,0 1 0 0 0,-1-1 0 0 0,1 0-1 0 0,-1 0 1 0 0,1 1 0 0 0,-1-1 0 0 0,0 1 0 0 0,0-1-1 0 0,0 0 1 0 0,0 1 0 0 0,0 0 0 0 0,0-1 0 0 0,0 1-1 0 0,0 0 1 0 0,0-1 0 0 0,-1 1 0 0 0,1 0 0 0 0,0 0-1 0 0,-1 0 1 0 0,1 0 0 0 0,-1 0 0 0 0,1 0 0 0 0,-1 1-1 0 0,0-1 1 0 0,1 0 0 0 0,-2 1 14 0 0,-5-2 397 0 0,-1 0 0 0 0,1 1 1 0 0,0 0-1 0 0,0 1 0 0 0,-1-1 0 0 0,1 2-397 0 0,4-1 411 0 0,2 0-389 0 0,1 1-1 0 0,0-1 0 0 0,-1 1 0 0 0,1 0 0 0 0,0-1 0 0 0,0 1 0 0 0,0 0 0 0 0,-1 0 0 0 0,1 0 0 0 0,0 0 0 0 0,0 0 0 0 0,0 0 0 0 0,0 0 0 0 0,1 0 0 0 0,-1 1 0 0 0,0-1 0 0 0,0 0 0 0 0,1 0 0 0 0,-1 1 0 0 0,1-1 0 0 0,-1 1 0 0 0,1-1 0 0 0,-1 0-21 0 0,-1 4 74 0 0,1-1-1 0 0,-1 1 1 0 0,1 0 0 0 0,0 0-1 0 0,0-1 1 0 0,1 4-74 0 0,-1-4-64 0 0,1 0 0 0 0,0 1-1 0 0,0-1 1 0 0,0 0 0 0 0,0 0-1 0 0,1 0 1 0 0,0 1 0 0 0,0-1 0 0 0,0 0-1 0 0,0 0 1 0 0,1 0 0 0 0,0 0 0 0 0,0 0-1 0 0,0-1 1 0 0,0 1 0 0 0,2 2 64 0 0,8 12-319 0 0,-1 2 1 0 0,0-1 0 0 0,-1 1-1 0 0,0 4 319 0 0,2 4-152 0 0,13 19 152 0 0,-21-40 294 0 0,1 1 1 0 0,0-1-1 0 0,0-1 0 0 0,1 1 0 0 0,0-1 0 0 0,0 0 1 0 0,0 0-1 0 0,1-1 0 0 0,0 0 0 0 0,2 2-294 0 0,21 16-164 0 0,-29-22 345 0 0,-1-1-141 0 0,0 0-352 0 0,0 0 290 0 0,-27-2-132 0 0,1 1 0 0 0,-17 3 154 0 0,-2-1 1661 0 0,43-1-1718 0 0,1 0-1 0 0,0 1 1 0 0,-1-1-1 0 0,1 0 1 0 0,0 1 0 0 0,0-1-1 0 0,0 1 1 0 0,-1 0-1 0 0,1-1 1 0 0,0 1-1 0 0,0 0 1 0 0,0 0-1 0 0,0-1 1 0 0,0 1-1 0 0,0 0 1 0 0,0 0-1 0 0,0 1 58 0 0,-14 19-1313 0 0,13-17 1243 0 0,0-1-9 0 0,-1 0 1 0 0,1 0-1 0 0,0 0 0 0 0,-1-1 0 0 0,0 1 1 0 0,1-1-1 0 0,-1 1 0 0 0,0-1 1 0 0,-1 0 78 0 0,3-1 108 0 0,0 0 0 0 0,-1 0 0 0 0,1 0 1 0 0,0 0-1 0 0,0 1 0 0 0,0-1 0 0 0,0 0 1 0 0,0 0-1 0 0,0 1 0 0 0,0-1 0 0 0,0 0 1 0 0,0 1-1 0 0,1-1 0 0 0,-1 1 0 0 0,1-1 1 0 0,-1 1-1 0 0,1-1 0 0 0,0 1 0 0 0,-1-1 1 0 0,1 1-1 0 0,0 0 0 0 0,0-1 0 0 0,0 1 0 0 0,0-1-108 0 0,0 10-1956 0 0,0-4-1114 0 0,9-7 113 0 0,2 0-3797 0 0,-7 0 3924 0 0,3 1 533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C0F-FEA9-4513-9216-C1B8788FC2D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B17-956F-4F2D-BDE0-5E763810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C0F-FEA9-4513-9216-C1B8788FC2D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B17-956F-4F2D-BDE0-5E763810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2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C0F-FEA9-4513-9216-C1B8788FC2D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B17-956F-4F2D-BDE0-5E763810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0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C0F-FEA9-4513-9216-C1B8788FC2D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B17-956F-4F2D-BDE0-5E763810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5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C0F-FEA9-4513-9216-C1B8788FC2D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B17-956F-4F2D-BDE0-5E763810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C0F-FEA9-4513-9216-C1B8788FC2D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B17-956F-4F2D-BDE0-5E763810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C0F-FEA9-4513-9216-C1B8788FC2D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B17-956F-4F2D-BDE0-5E763810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C0F-FEA9-4513-9216-C1B8788FC2D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B17-956F-4F2D-BDE0-5E763810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1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C0F-FEA9-4513-9216-C1B8788FC2D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B17-956F-4F2D-BDE0-5E763810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C0F-FEA9-4513-9216-C1B8788FC2D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B17-956F-4F2D-BDE0-5E763810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C0F-FEA9-4513-9216-C1B8788FC2D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B17-956F-4F2D-BDE0-5E763810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7C0F-FEA9-4513-9216-C1B8788FC2D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0B17-956F-4F2D-BDE0-5E763810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customXml" Target="../ink/ink3.xml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4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customXml" Target="../ink/ink2.xml"/><Relationship Id="rId40" Type="http://schemas.openxmlformats.org/officeDocument/2006/relationships/image" Target="../media/image42.png"/><Relationship Id="rId5" Type="http://schemas.openxmlformats.org/officeDocument/2006/relationships/image" Target="../media/image9.jpe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customXml" Target="../ink/ink1.xml"/><Relationship Id="rId43" Type="http://schemas.openxmlformats.org/officeDocument/2006/relationships/image" Target="../media/image45.png"/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64FAA38-4CF4-424E-9C78-A6E864EB6F3D}"/>
              </a:ext>
            </a:extLst>
          </p:cNvPr>
          <p:cNvGrpSpPr/>
          <p:nvPr/>
        </p:nvGrpSpPr>
        <p:grpSpPr>
          <a:xfrm>
            <a:off x="300639" y="2504419"/>
            <a:ext cx="1887263" cy="1214590"/>
            <a:chOff x="156691" y="975360"/>
            <a:chExt cx="1887263" cy="12145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2EE735-AC36-47DB-9054-51E7F51FEAE7}"/>
                </a:ext>
              </a:extLst>
            </p:cNvPr>
            <p:cNvSpPr/>
            <p:nvPr/>
          </p:nvSpPr>
          <p:spPr>
            <a:xfrm>
              <a:off x="156691" y="975360"/>
              <a:ext cx="1887263" cy="1214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AC72380-882E-4F32-808F-CD51E9E5717F}"/>
                    </a:ext>
                  </a:extLst>
                </p:cNvPr>
                <p:cNvSpPr txBox="1"/>
                <p:nvPr/>
              </p:nvSpPr>
              <p:spPr>
                <a:xfrm>
                  <a:off x="156691" y="1156540"/>
                  <a:ext cx="12063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𝐻𝐴𝐿𝑇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AC72380-882E-4F32-808F-CD51E9E57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91" y="1156540"/>
                  <a:ext cx="1206394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FB76FC-7EA1-451E-AAB9-B3C52A9C5E72}"/>
                </a:ext>
              </a:extLst>
            </p:cNvPr>
            <p:cNvSpPr txBox="1"/>
            <p:nvPr/>
          </p:nvSpPr>
          <p:spPr>
            <a:xfrm>
              <a:off x="224022" y="163074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uncomputable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F1F9CE-BCB5-4C85-8D2E-C37F79605041}"/>
              </a:ext>
            </a:extLst>
          </p:cNvPr>
          <p:cNvGrpSpPr/>
          <p:nvPr/>
        </p:nvGrpSpPr>
        <p:grpSpPr>
          <a:xfrm>
            <a:off x="5606984" y="2477153"/>
            <a:ext cx="1887263" cy="1214590"/>
            <a:chOff x="2837127" y="981764"/>
            <a:chExt cx="1887263" cy="12145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5DBF2E-08D3-459C-B6F1-C239FE238961}"/>
                </a:ext>
              </a:extLst>
            </p:cNvPr>
            <p:cNvSpPr/>
            <p:nvPr/>
          </p:nvSpPr>
          <p:spPr>
            <a:xfrm>
              <a:off x="2837127" y="981764"/>
              <a:ext cx="1887263" cy="1214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590231D-4C3A-45C1-BC35-EE932FF3871B}"/>
                    </a:ext>
                  </a:extLst>
                </p:cNvPr>
                <p:cNvSpPr txBox="1"/>
                <p:nvPr/>
              </p:nvSpPr>
              <p:spPr>
                <a:xfrm>
                  <a:off x="3118427" y="1159727"/>
                  <a:ext cx="12063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𝑃𝑈𝑍𝑍𝐿𝐸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590231D-4C3A-45C1-BC35-EE932FF38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427" y="1159727"/>
                  <a:ext cx="1206394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09615F-B5D4-42FF-94FB-F86B696A5226}"/>
                </a:ext>
              </a:extLst>
            </p:cNvPr>
            <p:cNvSpPr txBox="1"/>
            <p:nvPr/>
          </p:nvSpPr>
          <p:spPr>
            <a:xfrm>
              <a:off x="2904458" y="163714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uncomputable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152EE5-BCE9-4E2B-9220-D80D152C6817}"/>
              </a:ext>
            </a:extLst>
          </p:cNvPr>
          <p:cNvGrpSpPr/>
          <p:nvPr/>
        </p:nvGrpSpPr>
        <p:grpSpPr>
          <a:xfrm>
            <a:off x="8142838" y="2430859"/>
            <a:ext cx="1887263" cy="1259604"/>
            <a:chOff x="5340831" y="935470"/>
            <a:chExt cx="1887263" cy="12596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9DB789-BFD3-4ED2-9DF5-7F187CC0E5B9}"/>
                </a:ext>
              </a:extLst>
            </p:cNvPr>
            <p:cNvSpPr/>
            <p:nvPr/>
          </p:nvSpPr>
          <p:spPr>
            <a:xfrm>
              <a:off x="5340831" y="980484"/>
              <a:ext cx="1887263" cy="1214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B5E23E-9E29-43AB-8953-51FB944FC392}"/>
                    </a:ext>
                  </a:extLst>
                </p:cNvPr>
                <p:cNvSpPr txBox="1"/>
                <p:nvPr/>
              </p:nvSpPr>
              <p:spPr>
                <a:xfrm>
                  <a:off x="5618288" y="935470"/>
                  <a:ext cx="12063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𝑄𝑀𝑆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B5E23E-9E29-43AB-8953-51FB944FC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88" y="935470"/>
                  <a:ext cx="120639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2BC116-5DAE-4C69-B988-731DB65E0287}"/>
                </a:ext>
              </a:extLst>
            </p:cNvPr>
            <p:cNvSpPr txBox="1"/>
            <p:nvPr/>
          </p:nvSpPr>
          <p:spPr>
            <a:xfrm>
              <a:off x="5382008" y="173291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uncomputable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B9FD7B-0455-4E5E-9DDF-B8E72C1920D9}"/>
              </a:ext>
            </a:extLst>
          </p:cNvPr>
          <p:cNvGrpSpPr/>
          <p:nvPr/>
        </p:nvGrpSpPr>
        <p:grpSpPr>
          <a:xfrm>
            <a:off x="10678692" y="2449139"/>
            <a:ext cx="1887263" cy="1242604"/>
            <a:chOff x="7997457" y="953750"/>
            <a:chExt cx="1887263" cy="124260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379D76-F712-4495-B33B-6FA8E295E36E}"/>
                </a:ext>
              </a:extLst>
            </p:cNvPr>
            <p:cNvSpPr/>
            <p:nvPr/>
          </p:nvSpPr>
          <p:spPr>
            <a:xfrm>
              <a:off x="7997457" y="981764"/>
              <a:ext cx="1887263" cy="1214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A2198D-06BF-44B0-88A3-8BEFC2E58A36}"/>
                    </a:ext>
                  </a:extLst>
                </p:cNvPr>
                <p:cNvSpPr txBox="1"/>
                <p:nvPr/>
              </p:nvSpPr>
              <p:spPr>
                <a:xfrm>
                  <a:off x="8313034" y="953750"/>
                  <a:ext cx="12063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𝑄𝐼𝑆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A2198D-06BF-44B0-88A3-8BEFC2E58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034" y="953750"/>
                  <a:ext cx="120639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986DA5-DA9D-404D-BDDF-3DC69B786739}"/>
                </a:ext>
              </a:extLst>
            </p:cNvPr>
            <p:cNvSpPr txBox="1"/>
            <p:nvPr/>
          </p:nvSpPr>
          <p:spPr>
            <a:xfrm>
              <a:off x="8061094" y="175026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uncomputable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CD0229-0998-461E-B2DA-40A3E7269F45}"/>
              </a:ext>
            </a:extLst>
          </p:cNvPr>
          <p:cNvGrpSpPr/>
          <p:nvPr/>
        </p:nvGrpSpPr>
        <p:grpSpPr>
          <a:xfrm>
            <a:off x="13214545" y="2450713"/>
            <a:ext cx="1887263" cy="1241031"/>
            <a:chOff x="10300106" y="955323"/>
            <a:chExt cx="1887263" cy="12410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4902A3-CE7C-4186-BB0C-C11D7B68BA30}"/>
                </a:ext>
              </a:extLst>
            </p:cNvPr>
            <p:cNvSpPr/>
            <p:nvPr/>
          </p:nvSpPr>
          <p:spPr>
            <a:xfrm>
              <a:off x="10300106" y="981764"/>
              <a:ext cx="1887263" cy="1214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31C8E83-FE10-43D2-BA04-4DA3EBC056C5}"/>
                    </a:ext>
                  </a:extLst>
                </p:cNvPr>
                <p:cNvSpPr txBox="1"/>
                <p:nvPr/>
              </p:nvSpPr>
              <p:spPr>
                <a:xfrm>
                  <a:off x="10521039" y="955323"/>
                  <a:ext cx="12063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𝐷𝐼𝑂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31C8E83-FE10-43D2-BA04-4DA3EBC05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1039" y="955323"/>
                  <a:ext cx="120639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59F660-AC59-4A69-B4F7-9D163107A2F1}"/>
                </a:ext>
              </a:extLst>
            </p:cNvPr>
            <p:cNvSpPr txBox="1"/>
            <p:nvPr/>
          </p:nvSpPr>
          <p:spPr>
            <a:xfrm>
              <a:off x="10362531" y="1757437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uncomputable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7E49B5-64B2-49D3-97E0-6A3527E166FD}"/>
              </a:ext>
            </a:extLst>
          </p:cNvPr>
          <p:cNvGrpSpPr/>
          <p:nvPr/>
        </p:nvGrpSpPr>
        <p:grpSpPr>
          <a:xfrm>
            <a:off x="10532497" y="4367989"/>
            <a:ext cx="2810805" cy="1322882"/>
            <a:chOff x="7992489" y="981764"/>
            <a:chExt cx="2810805" cy="132288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3BFCD5-3C86-45C3-866B-A00D8760E0EC}"/>
                </a:ext>
              </a:extLst>
            </p:cNvPr>
            <p:cNvSpPr/>
            <p:nvPr/>
          </p:nvSpPr>
          <p:spPr>
            <a:xfrm>
              <a:off x="7997457" y="981764"/>
              <a:ext cx="2616043" cy="13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2BDB63-D7B9-4008-9BE5-AB51C4C6756F}"/>
                </a:ext>
              </a:extLst>
            </p:cNvPr>
            <p:cNvSpPr txBox="1"/>
            <p:nvPr/>
          </p:nvSpPr>
          <p:spPr>
            <a:xfrm>
              <a:off x="7992489" y="989898"/>
              <a:ext cx="28108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Gödel’s</a:t>
              </a:r>
              <a:br>
                <a:rPr lang="en-US" dirty="0"/>
              </a:br>
              <a:r>
                <a:rPr lang="en-US" dirty="0"/>
                <a:t>Incompleteness</a:t>
              </a:r>
              <a:br>
                <a:rPr lang="en-US" dirty="0"/>
              </a:br>
              <a:r>
                <a:rPr lang="en-US" dirty="0"/>
                <a:t>Theorem for quantified integer statements</a:t>
              </a: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F1BA74C-392D-4E83-9374-A17BB7C99244}"/>
              </a:ext>
            </a:extLst>
          </p:cNvPr>
          <p:cNvSpPr/>
          <p:nvPr/>
        </p:nvSpPr>
        <p:spPr>
          <a:xfrm>
            <a:off x="2370796" y="2896356"/>
            <a:ext cx="415081" cy="38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2B46110-71CC-420E-B14E-9FA558E9DE8D}"/>
              </a:ext>
            </a:extLst>
          </p:cNvPr>
          <p:cNvSpPr/>
          <p:nvPr/>
        </p:nvSpPr>
        <p:spPr>
          <a:xfrm>
            <a:off x="7693987" y="2870306"/>
            <a:ext cx="415081" cy="38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D513E5C-F8B9-4146-B918-54269CAF5FA9}"/>
              </a:ext>
            </a:extLst>
          </p:cNvPr>
          <p:cNvSpPr/>
          <p:nvPr/>
        </p:nvSpPr>
        <p:spPr>
          <a:xfrm>
            <a:off x="10223827" y="2870306"/>
            <a:ext cx="415081" cy="38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9ED9BE4-34E0-42AB-9927-33BD16FB88FA}"/>
              </a:ext>
            </a:extLst>
          </p:cNvPr>
          <p:cNvSpPr/>
          <p:nvPr/>
        </p:nvSpPr>
        <p:spPr>
          <a:xfrm>
            <a:off x="12738427" y="2877926"/>
            <a:ext cx="415081" cy="38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5F3144D-6590-4FAE-800D-96FB929F8C77}"/>
              </a:ext>
            </a:extLst>
          </p:cNvPr>
          <p:cNvSpPr/>
          <p:nvPr/>
        </p:nvSpPr>
        <p:spPr>
          <a:xfrm rot="5229418">
            <a:off x="11414780" y="3827860"/>
            <a:ext cx="415081" cy="38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7240C-AFDC-4F48-A58D-FAFFE8DF178F}"/>
              </a:ext>
            </a:extLst>
          </p:cNvPr>
          <p:cNvSpPr txBox="1"/>
          <p:nvPr/>
        </p:nvSpPr>
        <p:spPr>
          <a:xfrm>
            <a:off x="13239033" y="2063572"/>
            <a:ext cx="179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MRDP Theorem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FC684A-514F-466D-BEAD-2082A7E9EB1A}"/>
              </a:ext>
            </a:extLst>
          </p:cNvPr>
          <p:cNvSpPr/>
          <p:nvPr/>
        </p:nvSpPr>
        <p:spPr>
          <a:xfrm>
            <a:off x="12942102" y="1964795"/>
            <a:ext cx="2195072" cy="20279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B16681-563E-4D70-AAE1-73F74FB3295C}"/>
              </a:ext>
            </a:extLst>
          </p:cNvPr>
          <p:cNvSpPr txBox="1"/>
          <p:nvPr/>
        </p:nvSpPr>
        <p:spPr>
          <a:xfrm>
            <a:off x="594686" y="4367989"/>
            <a:ext cx="2413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Gödel’s</a:t>
            </a:r>
            <a:br>
              <a:rPr lang="en-US" dirty="0"/>
            </a:br>
            <a:r>
              <a:rPr lang="en-US" dirty="0"/>
              <a:t>Incompleteness</a:t>
            </a:r>
            <a:br>
              <a:rPr lang="en-US" dirty="0"/>
            </a:br>
            <a:r>
              <a:rPr lang="en-US" dirty="0"/>
              <a:t>Theorem for statements about Turing Machines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46D60C-63AC-4C6E-8BD5-B9580B1438D3}"/>
              </a:ext>
            </a:extLst>
          </p:cNvPr>
          <p:cNvSpPr/>
          <p:nvPr/>
        </p:nvSpPr>
        <p:spPr>
          <a:xfrm>
            <a:off x="343481" y="4374393"/>
            <a:ext cx="2560343" cy="140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C217C9F-2F56-404A-93AD-5F369B97EC07}"/>
              </a:ext>
            </a:extLst>
          </p:cNvPr>
          <p:cNvSpPr/>
          <p:nvPr/>
        </p:nvSpPr>
        <p:spPr>
          <a:xfrm rot="5229418">
            <a:off x="1036729" y="3861532"/>
            <a:ext cx="415081" cy="38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F3135B-CC03-4B2C-A83C-8A19979DD426}"/>
              </a:ext>
            </a:extLst>
          </p:cNvPr>
          <p:cNvSpPr txBox="1"/>
          <p:nvPr/>
        </p:nvSpPr>
        <p:spPr>
          <a:xfrm>
            <a:off x="8284548" y="2689599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(quantified mixed statements)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149406-E9F7-45C3-BB7B-9C5D9023901D}"/>
              </a:ext>
            </a:extLst>
          </p:cNvPr>
          <p:cNvSpPr txBox="1"/>
          <p:nvPr/>
        </p:nvSpPr>
        <p:spPr>
          <a:xfrm>
            <a:off x="10918494" y="2689599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(quantified integer statements)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F86C8-DFA5-4964-848F-904514BADDE8}"/>
              </a:ext>
            </a:extLst>
          </p:cNvPr>
          <p:cNvSpPr txBox="1"/>
          <p:nvPr/>
        </p:nvSpPr>
        <p:spPr>
          <a:xfrm>
            <a:off x="13238101" y="275943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(Diophantine equations)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F655F949-DA8F-4298-AB2D-A4B7B4C38E2C}"/>
              </a:ext>
            </a:extLst>
          </p:cNvPr>
          <p:cNvSpPr/>
          <p:nvPr/>
        </p:nvSpPr>
        <p:spPr>
          <a:xfrm>
            <a:off x="2157288" y="1434697"/>
            <a:ext cx="1887263" cy="760719"/>
          </a:xfrm>
          <a:prstGeom prst="wedgeRectCallout">
            <a:avLst>
              <a:gd name="adj1" fmla="val -39562"/>
              <a:gd name="adj2" fmla="val 103914"/>
            </a:avLst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Cellular automata / configurations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24386827-4DDA-42C3-890A-CC56D79C6B34}"/>
              </a:ext>
            </a:extLst>
          </p:cNvPr>
          <p:cNvSpPr/>
          <p:nvPr/>
        </p:nvSpPr>
        <p:spPr>
          <a:xfrm>
            <a:off x="10050637" y="1420548"/>
            <a:ext cx="1887263" cy="760719"/>
          </a:xfrm>
          <a:prstGeom prst="wedgeRectCallout">
            <a:avLst>
              <a:gd name="adj1" fmla="val -33862"/>
              <a:gd name="adj2" fmla="val 118055"/>
            </a:avLst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Encode strings as integers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0CC57F45-BE8D-4964-AB12-EF73DFE04E88}"/>
              </a:ext>
            </a:extLst>
          </p:cNvPr>
          <p:cNvSpPr/>
          <p:nvPr/>
        </p:nvSpPr>
        <p:spPr>
          <a:xfrm>
            <a:off x="3125036" y="4052790"/>
            <a:ext cx="1467968" cy="527281"/>
          </a:xfrm>
          <a:prstGeom prst="wedgeRectCallout">
            <a:avLst>
              <a:gd name="adj1" fmla="val -134892"/>
              <a:gd name="adj2" fmla="val -57124"/>
            </a:avLst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Immediate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49F2AC44-F09B-4C4C-B82B-0C331D591F5E}"/>
              </a:ext>
            </a:extLst>
          </p:cNvPr>
          <p:cNvSpPr/>
          <p:nvPr/>
        </p:nvSpPr>
        <p:spPr>
          <a:xfrm>
            <a:off x="8834569" y="3992700"/>
            <a:ext cx="1467968" cy="527281"/>
          </a:xfrm>
          <a:prstGeom prst="wedgeRectCallout">
            <a:avLst>
              <a:gd name="adj1" fmla="val 121074"/>
              <a:gd name="adj2" fmla="val -44008"/>
            </a:avLst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Immediate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E9A2AA-1F97-4E1A-95E1-B1B75E548AC2}"/>
              </a:ext>
            </a:extLst>
          </p:cNvPr>
          <p:cNvGrpSpPr/>
          <p:nvPr/>
        </p:nvGrpSpPr>
        <p:grpSpPr>
          <a:xfrm>
            <a:off x="2983254" y="2504419"/>
            <a:ext cx="1887263" cy="1214590"/>
            <a:chOff x="156691" y="975360"/>
            <a:chExt cx="1887263" cy="1214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FF4D43-BB4F-4C6C-AC3E-D4A04DD9C370}"/>
                </a:ext>
              </a:extLst>
            </p:cNvPr>
            <p:cNvSpPr/>
            <p:nvPr/>
          </p:nvSpPr>
          <p:spPr>
            <a:xfrm>
              <a:off x="156691" y="975360"/>
              <a:ext cx="1887263" cy="1214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1922C4D-49E9-4312-85EB-086CA757BB9B}"/>
                    </a:ext>
                  </a:extLst>
                </p:cNvPr>
                <p:cNvSpPr txBox="1"/>
                <p:nvPr/>
              </p:nvSpPr>
              <p:spPr>
                <a:xfrm>
                  <a:off x="216029" y="1121686"/>
                  <a:ext cx="18199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𝐻𝐴𝐿𝑇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1922C4D-49E9-4312-85EB-086CA757B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29" y="1121686"/>
                  <a:ext cx="1819931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7F8DDF-E26B-4741-A19E-A93CC43172F0}"/>
                </a:ext>
              </a:extLst>
            </p:cNvPr>
            <p:cNvSpPr txBox="1"/>
            <p:nvPr/>
          </p:nvSpPr>
          <p:spPr>
            <a:xfrm>
              <a:off x="224022" y="163074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uncomputable</a:t>
              </a:r>
              <a:endParaRPr lang="en-US" dirty="0"/>
            </a:p>
          </p:txBody>
        </p:sp>
      </p:grp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464912A-24E2-44D2-A664-E404BBAD9987}"/>
              </a:ext>
            </a:extLst>
          </p:cNvPr>
          <p:cNvSpPr/>
          <p:nvPr/>
        </p:nvSpPr>
        <p:spPr>
          <a:xfrm>
            <a:off x="5031210" y="2869709"/>
            <a:ext cx="415081" cy="38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64FAA38-4CF4-424E-9C78-A6E864EB6F3D}"/>
              </a:ext>
            </a:extLst>
          </p:cNvPr>
          <p:cNvGrpSpPr/>
          <p:nvPr/>
        </p:nvGrpSpPr>
        <p:grpSpPr>
          <a:xfrm>
            <a:off x="300639" y="2504419"/>
            <a:ext cx="1887263" cy="1214590"/>
            <a:chOff x="156691" y="975360"/>
            <a:chExt cx="1887263" cy="12145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2EE735-AC36-47DB-9054-51E7F51FEAE7}"/>
                </a:ext>
              </a:extLst>
            </p:cNvPr>
            <p:cNvSpPr/>
            <p:nvPr/>
          </p:nvSpPr>
          <p:spPr>
            <a:xfrm>
              <a:off x="156691" y="975360"/>
              <a:ext cx="1887263" cy="1214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AC72380-882E-4F32-808F-CD51E9E5717F}"/>
                    </a:ext>
                  </a:extLst>
                </p:cNvPr>
                <p:cNvSpPr txBox="1"/>
                <p:nvPr/>
              </p:nvSpPr>
              <p:spPr>
                <a:xfrm>
                  <a:off x="156691" y="1156540"/>
                  <a:ext cx="12063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𝐻𝐴𝐿𝑇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𝑂𝑁𝑍𝐸𝑅𝑂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AC72380-882E-4F32-808F-CD51E9E57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91" y="1156540"/>
                  <a:ext cx="1206394" cy="400110"/>
                </a:xfrm>
                <a:prstGeom prst="rect">
                  <a:avLst/>
                </a:prstGeom>
                <a:blipFill>
                  <a:blip r:embed="rId2"/>
                  <a:stretch>
                    <a:fillRect r="-50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FB76FC-7EA1-451E-AAB9-B3C52A9C5E72}"/>
                </a:ext>
              </a:extLst>
            </p:cNvPr>
            <p:cNvSpPr txBox="1"/>
            <p:nvPr/>
          </p:nvSpPr>
          <p:spPr>
            <a:xfrm>
              <a:off x="224022" y="163074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uncomputable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152EE5-BCE9-4E2B-9220-D80D152C6817}"/>
              </a:ext>
            </a:extLst>
          </p:cNvPr>
          <p:cNvGrpSpPr/>
          <p:nvPr/>
        </p:nvGrpSpPr>
        <p:grpSpPr>
          <a:xfrm>
            <a:off x="2903824" y="2559390"/>
            <a:ext cx="1887263" cy="1259604"/>
            <a:chOff x="5340831" y="935470"/>
            <a:chExt cx="1887263" cy="12596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9DB789-BFD3-4ED2-9DF5-7F187CC0E5B9}"/>
                </a:ext>
              </a:extLst>
            </p:cNvPr>
            <p:cNvSpPr/>
            <p:nvPr/>
          </p:nvSpPr>
          <p:spPr>
            <a:xfrm>
              <a:off x="5340831" y="980484"/>
              <a:ext cx="1887263" cy="1214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B5E23E-9E29-43AB-8953-51FB944FC392}"/>
                    </a:ext>
                  </a:extLst>
                </p:cNvPr>
                <p:cNvSpPr txBox="1"/>
                <p:nvPr/>
              </p:nvSpPr>
              <p:spPr>
                <a:xfrm>
                  <a:off x="5618288" y="935470"/>
                  <a:ext cx="12063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𝑄𝑀𝑆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B5E23E-9E29-43AB-8953-51FB944FC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88" y="935470"/>
                  <a:ext cx="120639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2BC116-5DAE-4C69-B988-731DB65E0287}"/>
                </a:ext>
              </a:extLst>
            </p:cNvPr>
            <p:cNvSpPr txBox="1"/>
            <p:nvPr/>
          </p:nvSpPr>
          <p:spPr>
            <a:xfrm>
              <a:off x="5382008" y="173291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uncomputable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B9FD7B-0455-4E5E-9DDF-B8E72C1920D9}"/>
              </a:ext>
            </a:extLst>
          </p:cNvPr>
          <p:cNvGrpSpPr/>
          <p:nvPr/>
        </p:nvGrpSpPr>
        <p:grpSpPr>
          <a:xfrm>
            <a:off x="5439678" y="2577670"/>
            <a:ext cx="1887263" cy="1242604"/>
            <a:chOff x="7997457" y="953750"/>
            <a:chExt cx="1887263" cy="124260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379D76-F712-4495-B33B-6FA8E295E36E}"/>
                </a:ext>
              </a:extLst>
            </p:cNvPr>
            <p:cNvSpPr/>
            <p:nvPr/>
          </p:nvSpPr>
          <p:spPr>
            <a:xfrm>
              <a:off x="7997457" y="981764"/>
              <a:ext cx="1887263" cy="1214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A2198D-06BF-44B0-88A3-8BEFC2E58A36}"/>
                    </a:ext>
                  </a:extLst>
                </p:cNvPr>
                <p:cNvSpPr txBox="1"/>
                <p:nvPr/>
              </p:nvSpPr>
              <p:spPr>
                <a:xfrm>
                  <a:off x="8313034" y="953750"/>
                  <a:ext cx="12063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𝑄𝐼𝑆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A2198D-06BF-44B0-88A3-8BEFC2E58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034" y="953750"/>
                  <a:ext cx="120639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986DA5-DA9D-404D-BDDF-3DC69B786739}"/>
                </a:ext>
              </a:extLst>
            </p:cNvPr>
            <p:cNvSpPr txBox="1"/>
            <p:nvPr/>
          </p:nvSpPr>
          <p:spPr>
            <a:xfrm>
              <a:off x="8061094" y="175026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uncomputable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CD0229-0998-461E-B2DA-40A3E7269F45}"/>
              </a:ext>
            </a:extLst>
          </p:cNvPr>
          <p:cNvGrpSpPr/>
          <p:nvPr/>
        </p:nvGrpSpPr>
        <p:grpSpPr>
          <a:xfrm>
            <a:off x="7975531" y="2579244"/>
            <a:ext cx="1887263" cy="1241031"/>
            <a:chOff x="10300106" y="955323"/>
            <a:chExt cx="1887263" cy="12410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4902A3-CE7C-4186-BB0C-C11D7B68BA30}"/>
                </a:ext>
              </a:extLst>
            </p:cNvPr>
            <p:cNvSpPr/>
            <p:nvPr/>
          </p:nvSpPr>
          <p:spPr>
            <a:xfrm>
              <a:off x="10300106" y="981764"/>
              <a:ext cx="1887263" cy="1214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31C8E83-FE10-43D2-BA04-4DA3EBC056C5}"/>
                    </a:ext>
                  </a:extLst>
                </p:cNvPr>
                <p:cNvSpPr txBox="1"/>
                <p:nvPr/>
              </p:nvSpPr>
              <p:spPr>
                <a:xfrm>
                  <a:off x="10521039" y="955323"/>
                  <a:ext cx="12063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𝐷𝐼𝑂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31C8E83-FE10-43D2-BA04-4DA3EBC05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1039" y="955323"/>
                  <a:ext cx="120639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59F660-AC59-4A69-B4F7-9D163107A2F1}"/>
                </a:ext>
              </a:extLst>
            </p:cNvPr>
            <p:cNvSpPr txBox="1"/>
            <p:nvPr/>
          </p:nvSpPr>
          <p:spPr>
            <a:xfrm>
              <a:off x="10362531" y="1757437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uncomputable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7E49B5-64B2-49D3-97E0-6A3527E166FD}"/>
              </a:ext>
            </a:extLst>
          </p:cNvPr>
          <p:cNvGrpSpPr/>
          <p:nvPr/>
        </p:nvGrpSpPr>
        <p:grpSpPr>
          <a:xfrm>
            <a:off x="5293483" y="4496520"/>
            <a:ext cx="2810805" cy="1322882"/>
            <a:chOff x="7992489" y="981764"/>
            <a:chExt cx="2810805" cy="132288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3BFCD5-3C86-45C3-866B-A00D8760E0EC}"/>
                </a:ext>
              </a:extLst>
            </p:cNvPr>
            <p:cNvSpPr/>
            <p:nvPr/>
          </p:nvSpPr>
          <p:spPr>
            <a:xfrm>
              <a:off x="7997457" y="981764"/>
              <a:ext cx="2616043" cy="13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2BDB63-D7B9-4008-9BE5-AB51C4C6756F}"/>
                </a:ext>
              </a:extLst>
            </p:cNvPr>
            <p:cNvSpPr txBox="1"/>
            <p:nvPr/>
          </p:nvSpPr>
          <p:spPr>
            <a:xfrm>
              <a:off x="7992489" y="989898"/>
              <a:ext cx="28108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Gödel’s</a:t>
              </a:r>
              <a:br>
                <a:rPr lang="en-US" dirty="0"/>
              </a:br>
              <a:r>
                <a:rPr lang="en-US" dirty="0"/>
                <a:t>Incompleteness</a:t>
              </a:r>
              <a:br>
                <a:rPr lang="en-US" dirty="0"/>
              </a:br>
              <a:r>
                <a:rPr lang="en-US" dirty="0"/>
                <a:t>Theorem for quantified integer statements</a:t>
              </a: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F1BA74C-392D-4E83-9374-A17BB7C99244}"/>
              </a:ext>
            </a:extLst>
          </p:cNvPr>
          <p:cNvSpPr/>
          <p:nvPr/>
        </p:nvSpPr>
        <p:spPr>
          <a:xfrm>
            <a:off x="2370796" y="2896356"/>
            <a:ext cx="415081" cy="38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D513E5C-F8B9-4146-B918-54269CAF5FA9}"/>
              </a:ext>
            </a:extLst>
          </p:cNvPr>
          <p:cNvSpPr/>
          <p:nvPr/>
        </p:nvSpPr>
        <p:spPr>
          <a:xfrm>
            <a:off x="4984813" y="2998837"/>
            <a:ext cx="415081" cy="38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9ED9BE4-34E0-42AB-9927-33BD16FB88FA}"/>
              </a:ext>
            </a:extLst>
          </p:cNvPr>
          <p:cNvSpPr/>
          <p:nvPr/>
        </p:nvSpPr>
        <p:spPr>
          <a:xfrm>
            <a:off x="7499413" y="3006457"/>
            <a:ext cx="415081" cy="38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5F3144D-6590-4FAE-800D-96FB929F8C77}"/>
              </a:ext>
            </a:extLst>
          </p:cNvPr>
          <p:cNvSpPr/>
          <p:nvPr/>
        </p:nvSpPr>
        <p:spPr>
          <a:xfrm rot="5229418">
            <a:off x="6175766" y="3956391"/>
            <a:ext cx="415081" cy="38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7240C-AFDC-4F48-A58D-FAFFE8DF178F}"/>
              </a:ext>
            </a:extLst>
          </p:cNvPr>
          <p:cNvSpPr txBox="1"/>
          <p:nvPr/>
        </p:nvSpPr>
        <p:spPr>
          <a:xfrm>
            <a:off x="8000019" y="2192103"/>
            <a:ext cx="179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MRDP Theorem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FC684A-514F-466D-BEAD-2082A7E9EB1A}"/>
              </a:ext>
            </a:extLst>
          </p:cNvPr>
          <p:cNvSpPr/>
          <p:nvPr/>
        </p:nvSpPr>
        <p:spPr>
          <a:xfrm>
            <a:off x="7703088" y="2093326"/>
            <a:ext cx="2195072" cy="20279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B16681-563E-4D70-AAE1-73F74FB3295C}"/>
              </a:ext>
            </a:extLst>
          </p:cNvPr>
          <p:cNvSpPr txBox="1"/>
          <p:nvPr/>
        </p:nvSpPr>
        <p:spPr>
          <a:xfrm>
            <a:off x="594686" y="4367989"/>
            <a:ext cx="2413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Gödel’s</a:t>
            </a:r>
            <a:br>
              <a:rPr lang="en-US" dirty="0"/>
            </a:br>
            <a:r>
              <a:rPr lang="en-US" dirty="0"/>
              <a:t>Incompleteness</a:t>
            </a:r>
            <a:br>
              <a:rPr lang="en-US" dirty="0"/>
            </a:br>
            <a:r>
              <a:rPr lang="en-US" dirty="0"/>
              <a:t>Theorem for statements about Turing Machines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46D60C-63AC-4C6E-8BD5-B9580B1438D3}"/>
              </a:ext>
            </a:extLst>
          </p:cNvPr>
          <p:cNvSpPr/>
          <p:nvPr/>
        </p:nvSpPr>
        <p:spPr>
          <a:xfrm>
            <a:off x="343481" y="4374393"/>
            <a:ext cx="2560343" cy="140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C217C9F-2F56-404A-93AD-5F369B97EC07}"/>
              </a:ext>
            </a:extLst>
          </p:cNvPr>
          <p:cNvSpPr/>
          <p:nvPr/>
        </p:nvSpPr>
        <p:spPr>
          <a:xfrm rot="5229418">
            <a:off x="1036729" y="3861532"/>
            <a:ext cx="415081" cy="38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F3135B-CC03-4B2C-A83C-8A19979DD426}"/>
              </a:ext>
            </a:extLst>
          </p:cNvPr>
          <p:cNvSpPr txBox="1"/>
          <p:nvPr/>
        </p:nvSpPr>
        <p:spPr>
          <a:xfrm>
            <a:off x="3045534" y="281813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(quantified mixed statements)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149406-E9F7-45C3-BB7B-9C5D9023901D}"/>
              </a:ext>
            </a:extLst>
          </p:cNvPr>
          <p:cNvSpPr txBox="1"/>
          <p:nvPr/>
        </p:nvSpPr>
        <p:spPr>
          <a:xfrm>
            <a:off x="5679480" y="281813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(quantified integer statements)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F86C8-DFA5-4964-848F-904514BADDE8}"/>
              </a:ext>
            </a:extLst>
          </p:cNvPr>
          <p:cNvSpPr txBox="1"/>
          <p:nvPr/>
        </p:nvSpPr>
        <p:spPr>
          <a:xfrm>
            <a:off x="7999087" y="2887969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(Diophantine equations)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F655F949-DA8F-4298-AB2D-A4B7B4C38E2C}"/>
              </a:ext>
            </a:extLst>
          </p:cNvPr>
          <p:cNvSpPr/>
          <p:nvPr/>
        </p:nvSpPr>
        <p:spPr>
          <a:xfrm>
            <a:off x="1016561" y="1609889"/>
            <a:ext cx="1887263" cy="760719"/>
          </a:xfrm>
          <a:prstGeom prst="wedgeRectCallout">
            <a:avLst>
              <a:gd name="adj1" fmla="val 33747"/>
              <a:gd name="adj2" fmla="val 80919"/>
            </a:avLst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Cellular automata / configurations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24386827-4DDA-42C3-890A-CC56D79C6B34}"/>
              </a:ext>
            </a:extLst>
          </p:cNvPr>
          <p:cNvSpPr/>
          <p:nvPr/>
        </p:nvSpPr>
        <p:spPr>
          <a:xfrm>
            <a:off x="4811623" y="1549079"/>
            <a:ext cx="1887263" cy="760719"/>
          </a:xfrm>
          <a:prstGeom prst="wedgeRectCallout">
            <a:avLst>
              <a:gd name="adj1" fmla="val -33862"/>
              <a:gd name="adj2" fmla="val 118055"/>
            </a:avLst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Encode strings as integers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0CC57F45-BE8D-4964-AB12-EF73DFE04E88}"/>
              </a:ext>
            </a:extLst>
          </p:cNvPr>
          <p:cNvSpPr/>
          <p:nvPr/>
        </p:nvSpPr>
        <p:spPr>
          <a:xfrm>
            <a:off x="3125036" y="4052790"/>
            <a:ext cx="1467968" cy="527281"/>
          </a:xfrm>
          <a:prstGeom prst="wedgeRectCallout">
            <a:avLst>
              <a:gd name="adj1" fmla="val -134892"/>
              <a:gd name="adj2" fmla="val -57124"/>
            </a:avLst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Immediate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49F2AC44-F09B-4C4C-B82B-0C331D591F5E}"/>
              </a:ext>
            </a:extLst>
          </p:cNvPr>
          <p:cNvSpPr/>
          <p:nvPr/>
        </p:nvSpPr>
        <p:spPr>
          <a:xfrm>
            <a:off x="8032586" y="4288240"/>
            <a:ext cx="1467968" cy="527281"/>
          </a:xfrm>
          <a:prstGeom prst="wedgeRectCallout">
            <a:avLst>
              <a:gd name="adj1" fmla="val -131580"/>
              <a:gd name="adj2" fmla="val -112078"/>
            </a:avLst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Immediate</a:t>
            </a:r>
          </a:p>
        </p:txBody>
      </p:sp>
    </p:spTree>
    <p:extLst>
      <p:ext uri="{BB962C8B-B14F-4D97-AF65-F5344CB8AC3E}">
        <p14:creationId xmlns:p14="http://schemas.microsoft.com/office/powerpoint/2010/main" val="233103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igsaw puzzle piece">
            <a:extLst>
              <a:ext uri="{FF2B5EF4-FFF2-40B4-BE49-F238E27FC236}">
                <a16:creationId xmlns:a16="http://schemas.microsoft.com/office/drawing/2014/main" id="{0D738C8F-5C03-4292-BE7E-DF05DDB13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7" y="499253"/>
            <a:ext cx="845819" cy="84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C811CAFE-EE4F-4E6F-8BF9-EB66F0B7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5" y="371439"/>
            <a:ext cx="1164487" cy="89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71E717A-F10F-4AD6-A35D-EC13EDD05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99" y="2036939"/>
            <a:ext cx="4051604" cy="4051604"/>
          </a:xfrm>
          <a:prstGeom prst="rect">
            <a:avLst/>
          </a:prstGeom>
        </p:spPr>
      </p:pic>
      <p:pic>
        <p:nvPicPr>
          <p:cNvPr id="1034" name="Picture 10" descr="Image result for puzzle piece">
            <a:extLst>
              <a:ext uri="{FF2B5EF4-FFF2-40B4-BE49-F238E27FC236}">
                <a16:creationId xmlns:a16="http://schemas.microsoft.com/office/drawing/2014/main" id="{323B1CE3-677B-4F1A-96E3-05EE37FE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00" y="422134"/>
            <a:ext cx="816044" cy="81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9905B349-09C7-4C7A-855D-FDE2B00980B9}"/>
              </a:ext>
            </a:extLst>
          </p:cNvPr>
          <p:cNvSpPr/>
          <p:nvPr/>
        </p:nvSpPr>
        <p:spPr>
          <a:xfrm>
            <a:off x="3391302" y="229197"/>
            <a:ext cx="413813" cy="1183642"/>
          </a:xfrm>
          <a:prstGeom prst="leftBrace">
            <a:avLst>
              <a:gd name="adj1" fmla="val 8333"/>
              <a:gd name="adj2" fmla="val 5324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533B9-3C23-4B57-B8A9-253172E64765}"/>
              </a:ext>
            </a:extLst>
          </p:cNvPr>
          <p:cNvSpPr txBox="1"/>
          <p:nvPr/>
        </p:nvSpPr>
        <p:spPr>
          <a:xfrm>
            <a:off x="2131989" y="499252"/>
            <a:ext cx="639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Input:</a:t>
            </a:r>
            <a:r>
              <a:rPr lang="en-US" sz="2800" b="1" dirty="0"/>
              <a:t>                  ,             ,               , …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59366D5-D886-461A-9FA3-4589C9A07F3B}"/>
              </a:ext>
            </a:extLst>
          </p:cNvPr>
          <p:cNvSpPr/>
          <p:nvPr/>
        </p:nvSpPr>
        <p:spPr>
          <a:xfrm rot="10800000">
            <a:off x="7526693" y="229197"/>
            <a:ext cx="413813" cy="1183642"/>
          </a:xfrm>
          <a:prstGeom prst="leftBrace">
            <a:avLst>
              <a:gd name="adj1" fmla="val 8333"/>
              <a:gd name="adj2" fmla="val 5324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7D35F8-6AA3-4ACB-972D-F68D73C616B3}"/>
              </a:ext>
            </a:extLst>
          </p:cNvPr>
          <p:cNvSpPr txBox="1"/>
          <p:nvPr/>
        </p:nvSpPr>
        <p:spPr>
          <a:xfrm>
            <a:off x="2162015" y="1724250"/>
            <a:ext cx="654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Output: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4A0BD4-3DB6-4A5C-9A32-3A97F3B8EB9A}"/>
                  </a:ext>
                </a:extLst>
              </p:cNvPr>
              <p:cNvSpPr txBox="1"/>
              <p:nvPr/>
            </p:nvSpPr>
            <p:spPr>
              <a:xfrm>
                <a:off x="8272622" y="461161"/>
                <a:ext cx="5259028" cy="478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B050"/>
                    </a:solidFill>
                  </a:rPr>
                  <a:t>Formal: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𝑚𝑎𝑡𝑐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↕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𝑚𝑎𝑡𝑐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4A0BD4-3DB6-4A5C-9A32-3A97F3B8E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622" y="461161"/>
                <a:ext cx="5259028" cy="478721"/>
              </a:xfrm>
              <a:prstGeom prst="rect">
                <a:avLst/>
              </a:prstGeom>
              <a:blipFill>
                <a:blip r:embed="rId6"/>
                <a:stretch>
                  <a:fillRect l="-1738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AD8FDE-8B82-4189-88E4-BCDAC19C8AA3}"/>
                  </a:ext>
                </a:extLst>
              </p:cNvPr>
              <p:cNvSpPr txBox="1"/>
              <p:nvPr/>
            </p:nvSpPr>
            <p:spPr>
              <a:xfrm>
                <a:off x="8467745" y="3017156"/>
                <a:ext cx="5475089" cy="1518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B050"/>
                    </a:solidFill>
                  </a:rPr>
                  <a:t>Formal: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0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𝑚𝑎𝑡𝑐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↕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𝑚𝑎𝑡𝑐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sz="2000" dirty="0"/>
                  <a:t>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AD8FDE-8B82-4189-88E4-BCDAC19C8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745" y="3017156"/>
                <a:ext cx="5475089" cy="1518044"/>
              </a:xfrm>
              <a:prstGeom prst="rect">
                <a:avLst/>
              </a:prstGeom>
              <a:blipFill>
                <a:blip r:embed="rId7"/>
                <a:stretch>
                  <a:fillRect l="-1670" t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8B7079-D92E-403A-9EB1-82ECFEEAA4DA}"/>
                  </a:ext>
                </a:extLst>
              </p:cNvPr>
              <p:cNvSpPr txBox="1"/>
              <p:nvPr/>
            </p:nvSpPr>
            <p:spPr>
              <a:xfrm>
                <a:off x="3375870" y="1643310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8B7079-D92E-403A-9EB1-82ECFEEAA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870" y="1643310"/>
                <a:ext cx="652007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6E5CA9-E66A-4553-9C7D-6BCC8A3C65D2}"/>
                  </a:ext>
                </a:extLst>
              </p:cNvPr>
              <p:cNvSpPr txBox="1"/>
              <p:nvPr/>
            </p:nvSpPr>
            <p:spPr>
              <a:xfrm>
                <a:off x="3420505" y="1975095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6E5CA9-E66A-4553-9C7D-6BCC8A3C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505" y="1975095"/>
                <a:ext cx="65200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8AB028-4CF9-4072-AF1F-DD718286B405}"/>
                  </a:ext>
                </a:extLst>
              </p:cNvPr>
              <p:cNvSpPr txBox="1"/>
              <p:nvPr/>
            </p:nvSpPr>
            <p:spPr>
              <a:xfrm>
                <a:off x="3935681" y="2055126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8AB028-4CF9-4072-AF1F-DD718286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81" y="2055126"/>
                <a:ext cx="652007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42F2F0-D3DB-47A2-9E82-9C13E1AA0CD1}"/>
                  </a:ext>
                </a:extLst>
              </p:cNvPr>
              <p:cNvSpPr txBox="1"/>
              <p:nvPr/>
            </p:nvSpPr>
            <p:spPr>
              <a:xfrm>
                <a:off x="4438468" y="2043156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42F2F0-D3DB-47A2-9E82-9C13E1AA0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468" y="2043156"/>
                <a:ext cx="652007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DF93C8-32BE-4706-BE29-9A4F28091530}"/>
                  </a:ext>
                </a:extLst>
              </p:cNvPr>
              <p:cNvSpPr txBox="1"/>
              <p:nvPr/>
            </p:nvSpPr>
            <p:spPr>
              <a:xfrm>
                <a:off x="3823565" y="1643645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DF93C8-32BE-4706-BE29-9A4F28091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565" y="1643645"/>
                <a:ext cx="652007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E807FF-2AE9-458D-B524-AA4C68EADA54}"/>
                  </a:ext>
                </a:extLst>
              </p:cNvPr>
              <p:cNvSpPr txBox="1"/>
              <p:nvPr/>
            </p:nvSpPr>
            <p:spPr>
              <a:xfrm>
                <a:off x="4460433" y="1709392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E807FF-2AE9-458D-B524-AA4C68EAD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33" y="1709392"/>
                <a:ext cx="652007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3F26CB-8B8D-4FD2-A056-13B6AA596DB7}"/>
                  </a:ext>
                </a:extLst>
              </p:cNvPr>
              <p:cNvSpPr txBox="1"/>
              <p:nvPr/>
            </p:nvSpPr>
            <p:spPr>
              <a:xfrm>
                <a:off x="7409330" y="1646911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3F26CB-8B8D-4FD2-A056-13B6AA596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30" y="1646911"/>
                <a:ext cx="652007" cy="381515"/>
              </a:xfrm>
              <a:prstGeom prst="rect">
                <a:avLst/>
              </a:prstGeom>
              <a:blipFill>
                <a:blip r:embed="rId14"/>
                <a:stretch>
                  <a:fillRect r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81F22B-8D6E-485E-A8B3-9DC068E6720F}"/>
                  </a:ext>
                </a:extLst>
              </p:cNvPr>
              <p:cNvSpPr txBox="1"/>
              <p:nvPr/>
            </p:nvSpPr>
            <p:spPr>
              <a:xfrm>
                <a:off x="8140564" y="1717042"/>
                <a:ext cx="16606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81F22B-8D6E-485E-A8B3-9DC068E67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564" y="1717042"/>
                <a:ext cx="166065" cy="381515"/>
              </a:xfrm>
              <a:prstGeom prst="rect">
                <a:avLst/>
              </a:prstGeom>
              <a:blipFill>
                <a:blip r:embed="rId15"/>
                <a:stretch>
                  <a:fillRect r="-3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89A23C-8F80-4017-9B1C-23235F28B662}"/>
                  </a:ext>
                </a:extLst>
              </p:cNvPr>
              <p:cNvSpPr txBox="1"/>
              <p:nvPr/>
            </p:nvSpPr>
            <p:spPr>
              <a:xfrm>
                <a:off x="7396834" y="2077114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89A23C-8F80-4017-9B1C-23235F28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34" y="2077114"/>
                <a:ext cx="652007" cy="381515"/>
              </a:xfrm>
              <a:prstGeom prst="rect">
                <a:avLst/>
              </a:prstGeom>
              <a:blipFill>
                <a:blip r:embed="rId16"/>
                <a:stretch>
                  <a:fillRect r="-12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FD77F8-D4A2-47BA-AA74-3A132489CDA7}"/>
                  </a:ext>
                </a:extLst>
              </p:cNvPr>
              <p:cNvSpPr txBox="1"/>
              <p:nvPr/>
            </p:nvSpPr>
            <p:spPr>
              <a:xfrm>
                <a:off x="8164068" y="2104395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FD77F8-D4A2-47BA-AA74-3A132489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068" y="2104395"/>
                <a:ext cx="652007" cy="381515"/>
              </a:xfrm>
              <a:prstGeom prst="rect">
                <a:avLst/>
              </a:prstGeom>
              <a:blipFill>
                <a:blip r:embed="rId17"/>
                <a:stretch>
                  <a:fillRect r="-12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95850E-36BA-44D1-8D74-A45A382C946F}"/>
                  </a:ext>
                </a:extLst>
              </p:cNvPr>
              <p:cNvSpPr txBox="1"/>
              <p:nvPr/>
            </p:nvSpPr>
            <p:spPr>
              <a:xfrm>
                <a:off x="7560450" y="5725896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95850E-36BA-44D1-8D74-A45A382C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50" y="5725896"/>
                <a:ext cx="652007" cy="381515"/>
              </a:xfrm>
              <a:prstGeom prst="rect">
                <a:avLst/>
              </a:prstGeom>
              <a:blipFill>
                <a:blip r:embed="rId18"/>
                <a:stretch>
                  <a:fillRect r="-56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FAE9FC-28BB-4B60-97C1-4CEC47A85130}"/>
                  </a:ext>
                </a:extLst>
              </p:cNvPr>
              <p:cNvSpPr txBox="1"/>
              <p:nvPr/>
            </p:nvSpPr>
            <p:spPr>
              <a:xfrm>
                <a:off x="7980625" y="6098725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FAE9FC-28BB-4B60-97C1-4CEC47A85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625" y="6098725"/>
                <a:ext cx="652007" cy="381515"/>
              </a:xfrm>
              <a:prstGeom prst="rect">
                <a:avLst/>
              </a:prstGeom>
              <a:blipFill>
                <a:blip r:embed="rId19"/>
                <a:stretch>
                  <a:fillRect r="-56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F86EA6-3745-4119-A409-D0D9B8531FE5}"/>
                  </a:ext>
                </a:extLst>
              </p:cNvPr>
              <p:cNvSpPr txBox="1"/>
              <p:nvPr/>
            </p:nvSpPr>
            <p:spPr>
              <a:xfrm>
                <a:off x="3269281" y="6082196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−1,0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F86EA6-3745-4119-A409-D0D9B8531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281" y="6082196"/>
                <a:ext cx="652007" cy="381515"/>
              </a:xfrm>
              <a:prstGeom prst="rect">
                <a:avLst/>
              </a:prstGeom>
              <a:blipFill>
                <a:blip r:embed="rId20"/>
                <a:stretch>
                  <a:fillRect r="-20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209BCB-DEA0-4EB2-86AC-16CDBB13AF6B}"/>
                  </a:ext>
                </a:extLst>
              </p:cNvPr>
              <p:cNvSpPr txBox="1"/>
              <p:nvPr/>
            </p:nvSpPr>
            <p:spPr>
              <a:xfrm>
                <a:off x="3952957" y="5700681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209BCB-DEA0-4EB2-86AC-16CDBB13A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57" y="5700681"/>
                <a:ext cx="652007" cy="381515"/>
              </a:xfrm>
              <a:prstGeom prst="rect">
                <a:avLst/>
              </a:prstGeom>
              <a:blipFill>
                <a:blip r:embed="rId21"/>
                <a:stretch>
                  <a:fillRect r="-20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9C3C70-9F49-4598-9CA0-E337B7CF6520}"/>
                  </a:ext>
                </a:extLst>
              </p:cNvPr>
              <p:cNvSpPr txBox="1"/>
              <p:nvPr/>
            </p:nvSpPr>
            <p:spPr>
              <a:xfrm>
                <a:off x="5504589" y="1647018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9C3C70-9F49-4598-9CA0-E337B7CF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89" y="1647018"/>
                <a:ext cx="652007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1EE62D-AF10-4505-8F59-AF9ED6C45532}"/>
                  </a:ext>
                </a:extLst>
              </p:cNvPr>
              <p:cNvSpPr txBox="1"/>
              <p:nvPr/>
            </p:nvSpPr>
            <p:spPr>
              <a:xfrm>
                <a:off x="5622734" y="6234038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1EE62D-AF10-4505-8F59-AF9ED6C45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734" y="6234038"/>
                <a:ext cx="652007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0EDC68-DE41-4E01-BA4F-12CEB73E1057}"/>
                  </a:ext>
                </a:extLst>
              </p:cNvPr>
              <p:cNvSpPr txBox="1"/>
              <p:nvPr/>
            </p:nvSpPr>
            <p:spPr>
              <a:xfrm rot="16200000">
                <a:off x="3785347" y="3585422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0EDC68-DE41-4E01-BA4F-12CEB73E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85347" y="3585422"/>
                <a:ext cx="652007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7C1D88-F9F1-420D-BCF4-1F0CD38923E9}"/>
                  </a:ext>
                </a:extLst>
              </p:cNvPr>
              <p:cNvSpPr txBox="1"/>
              <p:nvPr/>
            </p:nvSpPr>
            <p:spPr>
              <a:xfrm rot="16200000">
                <a:off x="3412048" y="3570537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7C1D88-F9F1-420D-BCF4-1F0CD3892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12048" y="3570537"/>
                <a:ext cx="652007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18D4627-ED34-4646-8FD4-D8F43E1A4436}"/>
                  </a:ext>
                </a:extLst>
              </p:cNvPr>
              <p:cNvSpPr txBox="1"/>
              <p:nvPr/>
            </p:nvSpPr>
            <p:spPr>
              <a:xfrm rot="16200000">
                <a:off x="7834098" y="3334754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18D4627-ED34-4646-8FD4-D8F43E1A4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34098" y="3334754"/>
                <a:ext cx="652007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D7DBED-0619-4FAA-95A0-2BCF9A64F8D5}"/>
                  </a:ext>
                </a:extLst>
              </p:cNvPr>
              <p:cNvSpPr txBox="1"/>
              <p:nvPr/>
            </p:nvSpPr>
            <p:spPr>
              <a:xfrm rot="16200000">
                <a:off x="7569423" y="3378752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D7DBED-0619-4FAA-95A0-2BCF9A64F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69423" y="3378752"/>
                <a:ext cx="652007" cy="3815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15C14B-1D50-4EB4-8BE3-23FE22EC4A17}"/>
                  </a:ext>
                </a:extLst>
              </p:cNvPr>
              <p:cNvSpPr txBox="1"/>
              <p:nvPr/>
            </p:nvSpPr>
            <p:spPr>
              <a:xfrm>
                <a:off x="5431070" y="2064885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15C14B-1D50-4EB4-8BE3-23FE22EC4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070" y="2064885"/>
                <a:ext cx="652007" cy="38151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E09D8C-6071-4FBB-83B4-5B2E1D9331BB}"/>
                  </a:ext>
                </a:extLst>
              </p:cNvPr>
              <p:cNvSpPr txBox="1"/>
              <p:nvPr/>
            </p:nvSpPr>
            <p:spPr>
              <a:xfrm>
                <a:off x="5504589" y="5733135"/>
                <a:ext cx="6520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E09D8C-6071-4FBB-83B4-5B2E1D933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89" y="5733135"/>
                <a:ext cx="652007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5B35CB-923A-450B-A636-311ECB55D69B}"/>
                  </a:ext>
                </a:extLst>
              </p:cNvPr>
              <p:cNvSpPr txBox="1"/>
              <p:nvPr/>
            </p:nvSpPr>
            <p:spPr>
              <a:xfrm>
                <a:off x="5984018" y="4097669"/>
                <a:ext cx="65200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5B35CB-923A-450B-A636-311ECB55D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018" y="4097669"/>
                <a:ext cx="652007" cy="391646"/>
              </a:xfrm>
              <a:prstGeom prst="rect">
                <a:avLst/>
              </a:prstGeom>
              <a:blipFill>
                <a:blip r:embed="rId3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A250E3C-20D9-41CB-BEDA-1A4D628152D0}"/>
                  </a:ext>
                </a:extLst>
              </p:cNvPr>
              <p:cNvSpPr txBox="1"/>
              <p:nvPr/>
            </p:nvSpPr>
            <p:spPr>
              <a:xfrm>
                <a:off x="5431070" y="4017186"/>
                <a:ext cx="65200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A250E3C-20D9-41CB-BEDA-1A4D62815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070" y="4017186"/>
                <a:ext cx="652007" cy="391646"/>
              </a:xfrm>
              <a:prstGeom prst="rect">
                <a:avLst/>
              </a:prstGeom>
              <a:blipFill>
                <a:blip r:embed="rId31"/>
                <a:stretch>
                  <a:fillRect r="-2804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DF5317-FD6A-4441-B1D2-6D6B7D06D947}"/>
                  </a:ext>
                </a:extLst>
              </p:cNvPr>
              <p:cNvSpPr txBox="1"/>
              <p:nvPr/>
            </p:nvSpPr>
            <p:spPr>
              <a:xfrm>
                <a:off x="5939126" y="3638410"/>
                <a:ext cx="65200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DF5317-FD6A-4441-B1D2-6D6B7D06D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26" y="3638410"/>
                <a:ext cx="652007" cy="391646"/>
              </a:xfrm>
              <a:prstGeom prst="rect">
                <a:avLst/>
              </a:prstGeom>
              <a:blipFill>
                <a:blip r:embed="rId32"/>
                <a:stretch>
                  <a:fillRect r="-5607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B96724-6987-4B82-BAA3-297449BB2BBC}"/>
                  </a:ext>
                </a:extLst>
              </p:cNvPr>
              <p:cNvSpPr txBox="1"/>
              <p:nvPr/>
            </p:nvSpPr>
            <p:spPr>
              <a:xfrm>
                <a:off x="6462113" y="3962907"/>
                <a:ext cx="65200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B96724-6987-4B82-BAA3-297449BB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113" y="3962907"/>
                <a:ext cx="652007" cy="391646"/>
              </a:xfrm>
              <a:prstGeom prst="rect">
                <a:avLst/>
              </a:prstGeom>
              <a:blipFill>
                <a:blip r:embed="rId33"/>
                <a:stretch>
                  <a:fillRect r="-3738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81A34E-65C2-474F-A1FF-76120B44173F}"/>
                  </a:ext>
                </a:extLst>
              </p:cNvPr>
              <p:cNvSpPr txBox="1"/>
              <p:nvPr/>
            </p:nvSpPr>
            <p:spPr>
              <a:xfrm>
                <a:off x="5939126" y="4679337"/>
                <a:ext cx="65200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81A34E-65C2-474F-A1FF-76120B44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26" y="4679337"/>
                <a:ext cx="652007" cy="391646"/>
              </a:xfrm>
              <a:prstGeom prst="rect">
                <a:avLst/>
              </a:prstGeom>
              <a:blipFill>
                <a:blip r:embed="rId34"/>
                <a:stretch>
                  <a:fillRect r="-5607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44BB13-BFE2-4F59-AE00-01B7E3A6DA1A}"/>
                  </a:ext>
                </a:extLst>
              </p14:cNvPr>
              <p14:cNvContentPartPr/>
              <p14:nvPr/>
            </p14:nvContentPartPr>
            <p14:xfrm>
              <a:off x="6080416" y="3697182"/>
              <a:ext cx="347400" cy="124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44BB13-BFE2-4F59-AE00-01B7E3A6DA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90416" y="3517182"/>
                <a:ext cx="527040" cy="16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99D21D-A66F-48AD-AF12-BA3403074D93}"/>
                  </a:ext>
                </a:extLst>
              </p14:cNvPr>
              <p14:cNvContentPartPr/>
              <p14:nvPr/>
            </p14:nvContentPartPr>
            <p14:xfrm>
              <a:off x="5562376" y="4240062"/>
              <a:ext cx="480600" cy="125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99D21D-A66F-48AD-AF12-BA3403074D9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72376" y="4060062"/>
                <a:ext cx="6602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F128FF7-FFD2-46FD-8D84-C1E01927464E}"/>
                  </a:ext>
                </a:extLst>
              </p14:cNvPr>
              <p14:cNvContentPartPr/>
              <p14:nvPr/>
            </p14:nvContentPartPr>
            <p14:xfrm>
              <a:off x="6392536" y="4190382"/>
              <a:ext cx="608400" cy="186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F128FF7-FFD2-46FD-8D84-C1E01927464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302536" y="4010382"/>
                <a:ext cx="78804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5D63C8-4328-4E0C-8A1E-D9241F497A37}"/>
                  </a:ext>
                </a:extLst>
              </p:cNvPr>
              <p:cNvSpPr txBox="1"/>
              <p:nvPr/>
            </p:nvSpPr>
            <p:spPr>
              <a:xfrm>
                <a:off x="2394871" y="2159813"/>
                <a:ext cx="63985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iff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48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5D63C8-4328-4E0C-8A1E-D9241F497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71" y="2159813"/>
                <a:ext cx="6398569" cy="830997"/>
              </a:xfrm>
              <a:prstGeom prst="rect">
                <a:avLst/>
              </a:prstGeom>
              <a:blipFill>
                <a:blip r:embed="rId41"/>
                <a:stretch>
                  <a:fillRect b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Speech Bubble: Rectangle 50">
                <a:extLst>
                  <a:ext uri="{FF2B5EF4-FFF2-40B4-BE49-F238E27FC236}">
                    <a16:creationId xmlns:a16="http://schemas.microsoft.com/office/drawing/2014/main" id="{7AB2B822-C0BD-4598-9860-D12266298F06}"/>
                  </a:ext>
                </a:extLst>
              </p:cNvPr>
              <p:cNvSpPr/>
              <p:nvPr/>
            </p:nvSpPr>
            <p:spPr>
              <a:xfrm>
                <a:off x="4320839" y="4846385"/>
                <a:ext cx="1226873" cy="523220"/>
              </a:xfrm>
              <a:prstGeom prst="wedgeRectCallout">
                <a:avLst>
                  <a:gd name="adj1" fmla="val 80544"/>
                  <a:gd name="adj2" fmla="val -103437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C00000"/>
                </a:solidFill>
                <a:prstDash val="sys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𝑚𝑎𝑡𝑐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↕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1" name="Speech Bubble: Rectangle 50">
                <a:extLst>
                  <a:ext uri="{FF2B5EF4-FFF2-40B4-BE49-F238E27FC236}">
                    <a16:creationId xmlns:a16="http://schemas.microsoft.com/office/drawing/2014/main" id="{7AB2B822-C0BD-4598-9860-D12266298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39" y="4846385"/>
                <a:ext cx="1226873" cy="523220"/>
              </a:xfrm>
              <a:prstGeom prst="wedgeRectCallout">
                <a:avLst>
                  <a:gd name="adj1" fmla="val 80544"/>
                  <a:gd name="adj2" fmla="val -103437"/>
                </a:avLst>
              </a:prstGeom>
              <a:blipFill>
                <a:blip r:embed="rId42"/>
                <a:stretch>
                  <a:fillRect/>
                </a:stretch>
              </a:blipFill>
              <a:ln w="38100" cap="flat" cmpd="sng" algn="ctr">
                <a:solidFill>
                  <a:srgbClr val="C00000"/>
                </a:solidFill>
                <a:prstDash val="sys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peech Bubble: Rectangle 51">
                <a:extLst>
                  <a:ext uri="{FF2B5EF4-FFF2-40B4-BE49-F238E27FC236}">
                    <a16:creationId xmlns:a16="http://schemas.microsoft.com/office/drawing/2014/main" id="{23EE0005-6F0B-470C-9704-0A8FE3460D20}"/>
                  </a:ext>
                </a:extLst>
              </p:cNvPr>
              <p:cNvSpPr/>
              <p:nvPr/>
            </p:nvSpPr>
            <p:spPr>
              <a:xfrm>
                <a:off x="6933228" y="2938462"/>
                <a:ext cx="1417631" cy="523220"/>
              </a:xfrm>
              <a:prstGeom prst="wedgeRectCallout">
                <a:avLst>
                  <a:gd name="adj1" fmla="val -58311"/>
                  <a:gd name="adj2" fmla="val 152187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00B050"/>
                </a:solidFill>
                <a:prstDash val="sys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𝑚𝑎𝑡𝑐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↔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2" name="Speech Bubble: Rectangle 51">
                <a:extLst>
                  <a:ext uri="{FF2B5EF4-FFF2-40B4-BE49-F238E27FC236}">
                    <a16:creationId xmlns:a16="http://schemas.microsoft.com/office/drawing/2014/main" id="{23EE0005-6F0B-470C-9704-0A8FE3460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228" y="2938462"/>
                <a:ext cx="1417631" cy="523220"/>
              </a:xfrm>
              <a:prstGeom prst="wedgeRectCallout">
                <a:avLst>
                  <a:gd name="adj1" fmla="val -58311"/>
                  <a:gd name="adj2" fmla="val 152187"/>
                </a:avLst>
              </a:prstGeom>
              <a:blipFill>
                <a:blip r:embed="rId43"/>
                <a:stretch>
                  <a:fillRect/>
                </a:stretch>
              </a:blipFill>
              <a:ln w="38100" cap="flat" cmpd="sng" algn="ctr">
                <a:solidFill>
                  <a:srgbClr val="00B050"/>
                </a:solidFill>
                <a:prstDash val="sys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C5AE1E7-5D3B-4771-B240-05EC43E4046F}"/>
              </a:ext>
            </a:extLst>
          </p:cNvPr>
          <p:cNvSpPr/>
          <p:nvPr/>
        </p:nvSpPr>
        <p:spPr>
          <a:xfrm>
            <a:off x="5979066" y="4049934"/>
            <a:ext cx="520701" cy="1180926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2EFAF3-A5F0-46C2-87F9-A33502C52BB5}"/>
              </a:ext>
            </a:extLst>
          </p:cNvPr>
          <p:cNvSpPr/>
          <p:nvPr/>
        </p:nvSpPr>
        <p:spPr>
          <a:xfrm>
            <a:off x="5901736" y="4007004"/>
            <a:ext cx="1212384" cy="627806"/>
          </a:xfrm>
          <a:prstGeom prst="rect">
            <a:avLst/>
          </a:prstGeom>
          <a:noFill/>
          <a:ln w="412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B02D3A1-1BEA-4D68-B33A-A0FEA135D1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238908"/>
                  </p:ext>
                </p:extLst>
              </p:nvPr>
            </p:nvGraphicFramePr>
            <p:xfrm>
              <a:off x="7988409" y="2451207"/>
              <a:ext cx="4550655" cy="12499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6885">
                      <a:extLst>
                        <a:ext uri="{9D8B030D-6E8A-4147-A177-3AD203B41FA5}">
                          <a16:colId xmlns:a16="http://schemas.microsoft.com/office/drawing/2014/main" val="2369123117"/>
                        </a:ext>
                      </a:extLst>
                    </a:gridCol>
                    <a:gridCol w="1516885">
                      <a:extLst>
                        <a:ext uri="{9D8B030D-6E8A-4147-A177-3AD203B41FA5}">
                          <a16:colId xmlns:a16="http://schemas.microsoft.com/office/drawing/2014/main" val="273395879"/>
                        </a:ext>
                      </a:extLst>
                    </a:gridCol>
                    <a:gridCol w="1516885">
                      <a:extLst>
                        <a:ext uri="{9D8B030D-6E8A-4147-A177-3AD203B41FA5}">
                          <a16:colId xmlns:a16="http://schemas.microsoft.com/office/drawing/2014/main" val="1669633373"/>
                        </a:ext>
                      </a:extLst>
                    </a:gridCol>
                  </a:tblGrid>
                  <a:tr h="6249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⋅,⋅,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705203"/>
                      </a:ext>
                    </a:extLst>
                  </a:tr>
                  <a:tr h="62496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56849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B02D3A1-1BEA-4D68-B33A-A0FEA135D1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238908"/>
                  </p:ext>
                </p:extLst>
              </p:nvPr>
            </p:nvGraphicFramePr>
            <p:xfrm>
              <a:off x="7988409" y="2451207"/>
              <a:ext cx="4550655" cy="12499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6885">
                      <a:extLst>
                        <a:ext uri="{9D8B030D-6E8A-4147-A177-3AD203B41FA5}">
                          <a16:colId xmlns:a16="http://schemas.microsoft.com/office/drawing/2014/main" val="2369123117"/>
                        </a:ext>
                      </a:extLst>
                    </a:gridCol>
                    <a:gridCol w="1516885">
                      <a:extLst>
                        <a:ext uri="{9D8B030D-6E8A-4147-A177-3AD203B41FA5}">
                          <a16:colId xmlns:a16="http://schemas.microsoft.com/office/drawing/2014/main" val="273395879"/>
                        </a:ext>
                      </a:extLst>
                    </a:gridCol>
                    <a:gridCol w="1516885">
                      <a:extLst>
                        <a:ext uri="{9D8B030D-6E8A-4147-A177-3AD203B41FA5}">
                          <a16:colId xmlns:a16="http://schemas.microsoft.com/office/drawing/2014/main" val="1669633373"/>
                        </a:ext>
                      </a:extLst>
                    </a:gridCol>
                  </a:tblGrid>
                  <a:tr h="624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2" t="-971" r="-201205" b="-1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2" t="-971" r="-101205" b="-1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02" t="-971" r="-1205" b="-10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705203"/>
                      </a:ext>
                    </a:extLst>
                  </a:tr>
                  <a:tr h="62496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2" t="-100971" r="-101205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56849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7801895F-3AB3-4C42-8A91-B4115F8F16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7777160"/>
                  </p:ext>
                </p:extLst>
              </p:nvPr>
            </p:nvGraphicFramePr>
            <p:xfrm>
              <a:off x="2004905" y="2373560"/>
              <a:ext cx="4070403" cy="13415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6801">
                      <a:extLst>
                        <a:ext uri="{9D8B030D-6E8A-4147-A177-3AD203B41FA5}">
                          <a16:colId xmlns:a16="http://schemas.microsoft.com/office/drawing/2014/main" val="2369123117"/>
                        </a:ext>
                      </a:extLst>
                    </a:gridCol>
                    <a:gridCol w="1356801">
                      <a:extLst>
                        <a:ext uri="{9D8B030D-6E8A-4147-A177-3AD203B41FA5}">
                          <a16:colId xmlns:a16="http://schemas.microsoft.com/office/drawing/2014/main" val="273395879"/>
                        </a:ext>
                      </a:extLst>
                    </a:gridCol>
                    <a:gridCol w="1356801">
                      <a:extLst>
                        <a:ext uri="{9D8B030D-6E8A-4147-A177-3AD203B41FA5}">
                          <a16:colId xmlns:a16="http://schemas.microsoft.com/office/drawing/2014/main" val="1669633373"/>
                        </a:ext>
                      </a:extLst>
                    </a:gridCol>
                  </a:tblGrid>
                  <a:tr h="6707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705203"/>
                      </a:ext>
                    </a:extLst>
                  </a:tr>
                  <a:tr h="67078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56849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7801895F-3AB3-4C42-8A91-B4115F8F16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7777160"/>
                  </p:ext>
                </p:extLst>
              </p:nvPr>
            </p:nvGraphicFramePr>
            <p:xfrm>
              <a:off x="2004905" y="2373560"/>
              <a:ext cx="4070403" cy="13415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6801">
                      <a:extLst>
                        <a:ext uri="{9D8B030D-6E8A-4147-A177-3AD203B41FA5}">
                          <a16:colId xmlns:a16="http://schemas.microsoft.com/office/drawing/2014/main" val="2369123117"/>
                        </a:ext>
                      </a:extLst>
                    </a:gridCol>
                    <a:gridCol w="1356801">
                      <a:extLst>
                        <a:ext uri="{9D8B030D-6E8A-4147-A177-3AD203B41FA5}">
                          <a16:colId xmlns:a16="http://schemas.microsoft.com/office/drawing/2014/main" val="273395879"/>
                        </a:ext>
                      </a:extLst>
                    </a:gridCol>
                    <a:gridCol w="1356801">
                      <a:extLst>
                        <a:ext uri="{9D8B030D-6E8A-4147-A177-3AD203B41FA5}">
                          <a16:colId xmlns:a16="http://schemas.microsoft.com/office/drawing/2014/main" val="1669633373"/>
                        </a:ext>
                      </a:extLst>
                    </a:gridCol>
                  </a:tblGrid>
                  <a:tr h="6707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" t="-901" r="-20089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48" t="-901" r="-10089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48" t="-901" r="-897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705203"/>
                      </a:ext>
                    </a:extLst>
                  </a:tr>
                  <a:tr h="67078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48" t="-101818" r="-10089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56849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51A99E-F254-48A1-930C-3974DFCEA929}"/>
              </a:ext>
            </a:extLst>
          </p:cNvPr>
          <p:cNvCxnSpPr/>
          <p:nvPr/>
        </p:nvCxnSpPr>
        <p:spPr>
          <a:xfrm>
            <a:off x="2932539" y="2791132"/>
            <a:ext cx="691563" cy="3918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FCBAF-22A6-47E4-AE8B-78CF5CB9BB22}"/>
              </a:ext>
            </a:extLst>
          </p:cNvPr>
          <p:cNvCxnSpPr>
            <a:cxnSpLocks/>
          </p:cNvCxnSpPr>
          <p:nvPr/>
        </p:nvCxnSpPr>
        <p:spPr>
          <a:xfrm>
            <a:off x="4023456" y="2791132"/>
            <a:ext cx="0" cy="3918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8992D-CFAE-45C0-B1FD-E9CFBDC1ACF6}"/>
              </a:ext>
            </a:extLst>
          </p:cNvPr>
          <p:cNvCxnSpPr>
            <a:cxnSpLocks/>
          </p:cNvCxnSpPr>
          <p:nvPr/>
        </p:nvCxnSpPr>
        <p:spPr>
          <a:xfrm flipH="1">
            <a:off x="4277244" y="2791133"/>
            <a:ext cx="860612" cy="4552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4CB90A-C035-4DDE-A2F8-480F9C2BC3D3}"/>
              </a:ext>
            </a:extLst>
          </p:cNvPr>
          <p:cNvSpPr txBox="1"/>
          <p:nvPr/>
        </p:nvSpPr>
        <p:spPr>
          <a:xfrm>
            <a:off x="2859741" y="1608595"/>
            <a:ext cx="3119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Automaton rule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4AE725-2C57-4585-BA44-F971FBDCE1B3}"/>
              </a:ext>
            </a:extLst>
          </p:cNvPr>
          <p:cNvSpPr txBox="1"/>
          <p:nvPr/>
        </p:nvSpPr>
        <p:spPr>
          <a:xfrm>
            <a:off x="8601423" y="1634278"/>
            <a:ext cx="371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Puzzle matching criteria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40D88C-988D-4F8C-8F4B-89263369A44A}"/>
              </a:ext>
            </a:extLst>
          </p:cNvPr>
          <p:cNvSpPr/>
          <p:nvPr/>
        </p:nvSpPr>
        <p:spPr>
          <a:xfrm>
            <a:off x="6618941" y="2984534"/>
            <a:ext cx="960504" cy="768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50">
                <a:extLst>
                  <a:ext uri="{FF2B5EF4-FFF2-40B4-BE49-F238E27FC236}">
                    <a16:creationId xmlns:a16="http://schemas.microsoft.com/office/drawing/2014/main" id="{7AB2B822-C0BD-4598-9860-D12266298F06}"/>
                  </a:ext>
                </a:extLst>
              </p:cNvPr>
              <p:cNvSpPr/>
              <p:nvPr/>
            </p:nvSpPr>
            <p:spPr>
              <a:xfrm>
                <a:off x="7955718" y="3617371"/>
                <a:ext cx="1226873" cy="523220"/>
              </a:xfrm>
              <a:prstGeom prst="wedgeRectCallout">
                <a:avLst>
                  <a:gd name="adj1" fmla="val 80544"/>
                  <a:gd name="adj2" fmla="val -103437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C00000"/>
                </a:solidFill>
                <a:prstDash val="sys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𝑚𝑎𝑡𝑐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↕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50">
                <a:extLst>
                  <a:ext uri="{FF2B5EF4-FFF2-40B4-BE49-F238E27FC236}">
                    <a16:creationId xmlns:a16="http://schemas.microsoft.com/office/drawing/2014/main" id="{7AB2B822-C0BD-4598-9860-D12266298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718" y="3617371"/>
                <a:ext cx="1226873" cy="523220"/>
              </a:xfrm>
              <a:prstGeom prst="wedgeRectCallout">
                <a:avLst>
                  <a:gd name="adj1" fmla="val 80544"/>
                  <a:gd name="adj2" fmla="val -103437"/>
                </a:avLst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C00000"/>
                </a:solidFill>
                <a:prstDash val="sys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92EFAF3-A5F0-46C2-87F9-A33502C52BB5}"/>
              </a:ext>
            </a:extLst>
          </p:cNvPr>
          <p:cNvSpPr/>
          <p:nvPr/>
        </p:nvSpPr>
        <p:spPr>
          <a:xfrm>
            <a:off x="9423133" y="2373560"/>
            <a:ext cx="3205211" cy="809458"/>
          </a:xfrm>
          <a:prstGeom prst="rect">
            <a:avLst/>
          </a:prstGeom>
          <a:noFill/>
          <a:ln w="412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51">
                <a:extLst>
                  <a:ext uri="{FF2B5EF4-FFF2-40B4-BE49-F238E27FC236}">
                    <a16:creationId xmlns:a16="http://schemas.microsoft.com/office/drawing/2014/main" id="{23EE0005-6F0B-470C-9704-0A8FE3460D20}"/>
                  </a:ext>
                </a:extLst>
              </p:cNvPr>
              <p:cNvSpPr/>
              <p:nvPr/>
            </p:nvSpPr>
            <p:spPr>
              <a:xfrm>
                <a:off x="11702210" y="1608595"/>
                <a:ext cx="1417631" cy="523220"/>
              </a:xfrm>
              <a:prstGeom prst="wedgeRectCallout">
                <a:avLst>
                  <a:gd name="adj1" fmla="val -69853"/>
                  <a:gd name="adj2" fmla="val 148508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00B050"/>
                </a:solidFill>
                <a:prstDash val="sys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𝑚𝑎𝑡𝑐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↔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Speech Bubble: Rectangle 51">
                <a:extLst>
                  <a:ext uri="{FF2B5EF4-FFF2-40B4-BE49-F238E27FC236}">
                    <a16:creationId xmlns:a16="http://schemas.microsoft.com/office/drawing/2014/main" id="{23EE0005-6F0B-470C-9704-0A8FE3460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210" y="1608595"/>
                <a:ext cx="1417631" cy="523220"/>
              </a:xfrm>
              <a:prstGeom prst="wedgeRectCallout">
                <a:avLst>
                  <a:gd name="adj1" fmla="val -69853"/>
                  <a:gd name="adj2" fmla="val 148508"/>
                </a:avLst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val="00B050"/>
                </a:solidFill>
                <a:prstDash val="sys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C5AE1E7-5D3B-4771-B240-05EC43E4046F}"/>
              </a:ext>
            </a:extLst>
          </p:cNvPr>
          <p:cNvSpPr/>
          <p:nvPr/>
        </p:nvSpPr>
        <p:spPr>
          <a:xfrm>
            <a:off x="9567512" y="2200668"/>
            <a:ext cx="1359758" cy="1678313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6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2103</TotalTime>
  <Words>207</Words>
  <Application>Microsoft Office PowerPoint</Application>
  <PresentationFormat>Custom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22</cp:revision>
  <dcterms:created xsi:type="dcterms:W3CDTF">2019-03-12T02:53:55Z</dcterms:created>
  <dcterms:modified xsi:type="dcterms:W3CDTF">2019-10-04T12:32:00Z</dcterms:modified>
</cp:coreProperties>
</file>