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7E63-06B3-4A80-882F-27553F13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BAC30-3D55-4924-A4C3-12B4C824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8ADB-FF47-426F-91BA-89DA813A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2FC8-2F6F-4350-BDC7-6E791E0E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7CEC-F094-4061-9129-A487B958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694B-7A58-4600-83A1-ED233437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AE7F9-A1A4-44DC-824E-32A26C2B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8D0C-C3F7-4820-962F-D3F665A3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B859-EE07-4FF6-9729-22EE5140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5C55-3BFA-4061-8FAB-7E8F6E55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65821-D1FD-4F13-9951-54A44840A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ED1E5-CC0B-410F-B516-6F3BBB91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E060-52DD-4213-8398-D67570E0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D42B-2ACA-4712-9971-A5A9233C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2819-8BD7-4CF1-9B39-66DC0190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5AC3-5441-4838-9A29-031CA9D8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AF17-A551-409C-BC75-C62FC4C9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1783-AABE-4C29-AB61-4C6F7E5E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4630-A454-44F2-8B30-991DCB14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BE7F-9282-44BC-9807-7563AD3F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5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2213-F7A9-45B2-B8F5-95FC37E2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BEA1-A0EE-4848-BEA4-7BAB2D59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A2EF-0EB6-4736-B45E-D06479DA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1423-B4A5-450A-AA61-140E5C05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F5FC-3E70-4726-B170-171633F3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289F-3BE9-4F73-AB3E-9B4BF43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5BF2-22A8-456F-B147-B52DD1ABF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8B8CD-6124-42D2-A2F7-8FB6CD44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EB92-E05B-496E-8C22-4F40F51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8735F-1A9D-4DC6-83CD-5BDF73F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06FB-EB6B-4F17-80AC-5FAD3A82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EB01-00C8-42BC-8CF8-D2290F9C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6D2F-4B4D-4411-8DA7-BFE17C6E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EA45-E81B-41BF-B0DC-D10CFE2C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15E9F-00D2-48F9-9319-3E4DB3ECC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3AB7B-90C4-4EEF-ADCA-C0FF2AE5D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98636-C846-4C28-B87D-8EC8D415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FFFEE-96B6-455E-883A-4BB988A6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47188-185D-47C0-823C-AC32FDB7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4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9208-DFD4-4A48-BEC2-FE796EBD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0A838-2C2A-411C-B493-158FDBAF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B3F84-5262-4B60-BF20-F33BCD8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419EC-ED17-4905-BA36-0C0E2AE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A1BC8-B010-41DC-A85E-F0C88857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E8A5D-A892-456C-92FA-B42EFDB9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FD662-CE6D-43C6-B378-A9BC47E5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FF51-A3AE-4E8F-B60B-1DB301F6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B0C2-8663-4354-8824-5DA42D4E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7870-55E9-41D5-8AFA-FD26C9DA3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8B80-8A17-4366-8653-30BB1CB1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93AD-C264-43EE-A6E7-9BC22304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16B9-3F6B-48A7-ACE9-E4E3D764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1AC-E1D8-449E-B429-C9CA5388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5C585-5B07-4DB9-870C-5869EDAEC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28381-6F5C-45E5-B835-4BE8CE8F3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EA470-31A0-4938-8267-C64BAEF3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D86C-6616-4ADA-BF4E-6727438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312CB-C849-4954-95B0-C2B8D7B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7C341-3712-4104-9649-4A83DDD1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D6CB8-3526-49DF-993E-1B7E7031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384D-FD66-4EB5-8D66-CC57A0B44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0F5A-5C74-4E97-90B6-19B79BA6E5C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F6F8-73E7-4123-A2AF-C68AB4CC0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228C-5AD4-4E64-A832-749EDF8CF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2E08-6411-4390-AF27-4CEF8E5A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>
            <a:extLst>
              <a:ext uri="{FF2B5EF4-FFF2-40B4-BE49-F238E27FC236}">
                <a16:creationId xmlns:a16="http://schemas.microsoft.com/office/drawing/2014/main" id="{B2FD08E0-5539-4D5A-9774-0A0321969B57}"/>
              </a:ext>
            </a:extLst>
          </p:cNvPr>
          <p:cNvSpPr/>
          <p:nvPr/>
        </p:nvSpPr>
        <p:spPr>
          <a:xfrm>
            <a:off x="-159892" y="-95416"/>
            <a:ext cx="2078828" cy="6877797"/>
          </a:xfrm>
          <a:prstGeom prst="cloud">
            <a:avLst/>
          </a:prstGeom>
          <a:gradFill flip="none" rotWithShape="1">
            <a:gsLst>
              <a:gs pos="0">
                <a:schemeClr val="accent3">
                  <a:alpha val="59000"/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C8750-8FCD-4205-90D8-2E9145428555}"/>
              </a:ext>
            </a:extLst>
          </p:cNvPr>
          <p:cNvSpPr txBox="1"/>
          <p:nvPr/>
        </p:nvSpPr>
        <p:spPr>
          <a:xfrm>
            <a:off x="6477638" y="1582917"/>
            <a:ext cx="1475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Halting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07E71-5A72-4C13-A7BD-09634FBE2DC8}"/>
              </a:ext>
            </a:extLst>
          </p:cNvPr>
          <p:cNvSpPr/>
          <p:nvPr/>
        </p:nvSpPr>
        <p:spPr>
          <a:xfrm>
            <a:off x="6270170" y="1390815"/>
            <a:ext cx="1821116" cy="1189744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E44B6-166C-4224-BB11-78103BCC5ED6}"/>
              </a:ext>
            </a:extLst>
          </p:cNvPr>
          <p:cNvSpPr/>
          <p:nvPr/>
        </p:nvSpPr>
        <p:spPr>
          <a:xfrm>
            <a:off x="4298045" y="2703637"/>
            <a:ext cx="1713539" cy="806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525D0-E147-494C-8BCC-0DB5DB9FCFD2}"/>
              </a:ext>
            </a:extLst>
          </p:cNvPr>
          <p:cNvSpPr txBox="1"/>
          <p:nvPr/>
        </p:nvSpPr>
        <p:spPr>
          <a:xfrm>
            <a:off x="1967786" y="3672057"/>
            <a:ext cx="188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Rice’s Theorem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94AB6E-AB13-495B-9A52-D615BDF6D709}"/>
              </a:ext>
            </a:extLst>
          </p:cNvPr>
          <p:cNvSpPr/>
          <p:nvPr/>
        </p:nvSpPr>
        <p:spPr>
          <a:xfrm>
            <a:off x="1967786" y="3429000"/>
            <a:ext cx="1821116" cy="10066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C5528-E50C-4044-9AB1-B6F91C21B44A}"/>
              </a:ext>
            </a:extLst>
          </p:cNvPr>
          <p:cNvSpPr txBox="1"/>
          <p:nvPr/>
        </p:nvSpPr>
        <p:spPr>
          <a:xfrm>
            <a:off x="7776248" y="3134028"/>
            <a:ext cx="188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2B80A-D725-472A-AE2D-EF5676F700A0}"/>
              </a:ext>
            </a:extLst>
          </p:cNvPr>
          <p:cNvSpPr/>
          <p:nvPr/>
        </p:nvSpPr>
        <p:spPr>
          <a:xfrm>
            <a:off x="680014" y="1406054"/>
            <a:ext cx="1353671" cy="953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10296-9E60-420D-8187-8D7473AE8572}"/>
              </a:ext>
            </a:extLst>
          </p:cNvPr>
          <p:cNvSpPr txBox="1"/>
          <p:nvPr/>
        </p:nvSpPr>
        <p:spPr>
          <a:xfrm>
            <a:off x="770943" y="1530647"/>
            <a:ext cx="1431791" cy="71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Computes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Parity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023197-39DC-486F-B892-C7886C2D4E6B}"/>
              </a:ext>
            </a:extLst>
          </p:cNvPr>
          <p:cNvSpPr/>
          <p:nvPr/>
        </p:nvSpPr>
        <p:spPr>
          <a:xfrm>
            <a:off x="28179" y="2637816"/>
            <a:ext cx="1353671" cy="9531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BD3AF-E72A-4EEA-89A0-CB4F59B3E43E}"/>
              </a:ext>
            </a:extLst>
          </p:cNvPr>
          <p:cNvSpPr txBox="1"/>
          <p:nvPr/>
        </p:nvSpPr>
        <p:spPr>
          <a:xfrm>
            <a:off x="119108" y="2762409"/>
            <a:ext cx="143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Zero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75764-3A13-4B23-A328-421BDE80708C}"/>
              </a:ext>
            </a:extLst>
          </p:cNvPr>
          <p:cNvSpPr txBox="1"/>
          <p:nvPr/>
        </p:nvSpPr>
        <p:spPr>
          <a:xfrm rot="3770604">
            <a:off x="366271" y="4217535"/>
            <a:ext cx="143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0D9FB-339A-46B2-9300-88895836E3DC}"/>
              </a:ext>
            </a:extLst>
          </p:cNvPr>
          <p:cNvSpPr/>
          <p:nvPr/>
        </p:nvSpPr>
        <p:spPr>
          <a:xfrm>
            <a:off x="7467598" y="2951428"/>
            <a:ext cx="1491985" cy="806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7A639-D60F-44FB-8756-7900037A6647}"/>
              </a:ext>
            </a:extLst>
          </p:cNvPr>
          <p:cNvSpPr txBox="1"/>
          <p:nvPr/>
        </p:nvSpPr>
        <p:spPr>
          <a:xfrm>
            <a:off x="4456856" y="2906859"/>
            <a:ext cx="188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Halt on Zero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47F8F7-CD84-41CC-93E6-7F8BF0109CE1}"/>
              </a:ext>
            </a:extLst>
          </p:cNvPr>
          <p:cNvSpPr/>
          <p:nvPr/>
        </p:nvSpPr>
        <p:spPr>
          <a:xfrm>
            <a:off x="7774437" y="4048963"/>
            <a:ext cx="1705856" cy="1212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FAEAE-C737-469C-9AE0-694127125D4F}"/>
              </a:ext>
            </a:extLst>
          </p:cNvPr>
          <p:cNvSpPr txBox="1"/>
          <p:nvPr/>
        </p:nvSpPr>
        <p:spPr>
          <a:xfrm>
            <a:off x="7865371" y="4140637"/>
            <a:ext cx="188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Quantified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Mixed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Statements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E80966-1DBF-47AF-AB62-73C20ECE9776}"/>
              </a:ext>
            </a:extLst>
          </p:cNvPr>
          <p:cNvSpPr/>
          <p:nvPr/>
        </p:nvSpPr>
        <p:spPr>
          <a:xfrm>
            <a:off x="7774437" y="5555763"/>
            <a:ext cx="1705856" cy="1212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DC842-79E8-4CD1-AB7C-61259E824430}"/>
              </a:ext>
            </a:extLst>
          </p:cNvPr>
          <p:cNvSpPr txBox="1"/>
          <p:nvPr/>
        </p:nvSpPr>
        <p:spPr>
          <a:xfrm>
            <a:off x="7865371" y="5564368"/>
            <a:ext cx="188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Quantified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Integer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Statements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E1F6C-F4F2-4694-A29A-1E505E021D06}"/>
              </a:ext>
            </a:extLst>
          </p:cNvPr>
          <p:cNvSpPr/>
          <p:nvPr/>
        </p:nvSpPr>
        <p:spPr>
          <a:xfrm>
            <a:off x="10161653" y="5569851"/>
            <a:ext cx="1933864" cy="1212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E9DC6-C710-4651-872F-FEE935B21A49}"/>
              </a:ext>
            </a:extLst>
          </p:cNvPr>
          <p:cNvSpPr txBox="1"/>
          <p:nvPr/>
        </p:nvSpPr>
        <p:spPr>
          <a:xfrm>
            <a:off x="10190780" y="5654196"/>
            <a:ext cx="2150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Diophantine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Equations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(MRDP Theorem)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D14E8C-CAE2-4C6D-A309-B0C14F08AD61}"/>
              </a:ext>
            </a:extLst>
          </p:cNvPr>
          <p:cNvSpPr/>
          <p:nvPr/>
        </p:nvSpPr>
        <p:spPr>
          <a:xfrm>
            <a:off x="5025623" y="5580942"/>
            <a:ext cx="1967239" cy="1212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FA0E9-1F8F-443C-A9F5-0D64E11DE2C2}"/>
              </a:ext>
            </a:extLst>
          </p:cNvPr>
          <p:cNvSpPr txBox="1"/>
          <p:nvPr/>
        </p:nvSpPr>
        <p:spPr>
          <a:xfrm>
            <a:off x="5187109" y="5589547"/>
            <a:ext cx="188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Gödel’s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Incompleteness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Theorem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8AB54-557C-4788-853F-842836549091}"/>
              </a:ext>
            </a:extLst>
          </p:cNvPr>
          <p:cNvSpPr txBox="1"/>
          <p:nvPr/>
        </p:nvSpPr>
        <p:spPr>
          <a:xfrm>
            <a:off x="3184553" y="1007727"/>
            <a:ext cx="188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Turing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Machine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Equivalence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F3391B-FCE2-4C8B-9DC7-AFC86C58A111}"/>
              </a:ext>
            </a:extLst>
          </p:cNvPr>
          <p:cNvSpPr/>
          <p:nvPr/>
        </p:nvSpPr>
        <p:spPr>
          <a:xfrm>
            <a:off x="3096663" y="999139"/>
            <a:ext cx="1670657" cy="11159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C7BD0-B309-4DDC-90FA-C886B11961AA}"/>
              </a:ext>
            </a:extLst>
          </p:cNvPr>
          <p:cNvSpPr txBox="1"/>
          <p:nvPr/>
        </p:nvSpPr>
        <p:spPr>
          <a:xfrm>
            <a:off x="4993522" y="198408"/>
            <a:ext cx="247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Context Free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Grammar Equivalence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9491CF-883E-4DE8-BA76-771D709A1565}"/>
              </a:ext>
            </a:extLst>
          </p:cNvPr>
          <p:cNvSpPr/>
          <p:nvPr/>
        </p:nvSpPr>
        <p:spPr>
          <a:xfrm>
            <a:off x="4905633" y="189819"/>
            <a:ext cx="2743522" cy="8273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6B84F2-56E8-4D54-A13A-20A6F873A4D6}"/>
              </a:ext>
            </a:extLst>
          </p:cNvPr>
          <p:cNvSpPr/>
          <p:nvPr/>
        </p:nvSpPr>
        <p:spPr>
          <a:xfrm>
            <a:off x="8287075" y="207198"/>
            <a:ext cx="2575441" cy="5799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2D69F-208E-448F-921B-304EB97162FA}"/>
              </a:ext>
            </a:extLst>
          </p:cNvPr>
          <p:cNvSpPr txBox="1"/>
          <p:nvPr/>
        </p:nvSpPr>
        <p:spPr>
          <a:xfrm>
            <a:off x="8388441" y="182427"/>
            <a:ext cx="247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Game of Life Halting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A48A0-D5A4-4BF2-A1E3-23A539EF35B8}"/>
              </a:ext>
            </a:extLst>
          </p:cNvPr>
          <p:cNvSpPr/>
          <p:nvPr/>
        </p:nvSpPr>
        <p:spPr>
          <a:xfrm>
            <a:off x="9101940" y="1145070"/>
            <a:ext cx="2474075" cy="6282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DD50E2-C338-436B-B03A-4008C3F9467D}"/>
                  </a:ext>
                </a:extLst>
              </p:cNvPr>
              <p:cNvSpPr txBox="1"/>
              <p:nvPr/>
            </p:nvSpPr>
            <p:spPr>
              <a:xfrm>
                <a:off x="9303626" y="1232996"/>
                <a:ext cx="2474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Calculus Halting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DD50E2-C338-436B-B03A-4008C3F9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626" y="1232996"/>
                <a:ext cx="2474075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EC62544D-5FD1-48FD-92FD-5E5A21C92C35}"/>
              </a:ext>
            </a:extLst>
          </p:cNvPr>
          <p:cNvSpPr/>
          <p:nvPr/>
        </p:nvSpPr>
        <p:spPr>
          <a:xfrm rot="18248759">
            <a:off x="7738071" y="888954"/>
            <a:ext cx="583929" cy="28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9E0E2D6-2C84-412B-8C52-103309E329BB}"/>
              </a:ext>
            </a:extLst>
          </p:cNvPr>
          <p:cNvSpPr/>
          <p:nvPr/>
        </p:nvSpPr>
        <p:spPr>
          <a:xfrm>
            <a:off x="8402241" y="1452224"/>
            <a:ext cx="583929" cy="28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AB107CB-582A-4AE5-9BC6-8A45EE38E226}"/>
              </a:ext>
            </a:extLst>
          </p:cNvPr>
          <p:cNvSpPr/>
          <p:nvPr/>
        </p:nvSpPr>
        <p:spPr>
          <a:xfrm rot="1800000">
            <a:off x="7466556" y="2593149"/>
            <a:ext cx="253333" cy="31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71FFD10-EA6B-4479-BA12-A4DB0106E254}"/>
              </a:ext>
            </a:extLst>
          </p:cNvPr>
          <p:cNvSpPr/>
          <p:nvPr/>
        </p:nvSpPr>
        <p:spPr>
          <a:xfrm rot="5400000">
            <a:off x="8194214" y="3755556"/>
            <a:ext cx="253333" cy="31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C9514EB-1A23-435A-A30F-96CDF2655147}"/>
              </a:ext>
            </a:extLst>
          </p:cNvPr>
          <p:cNvSpPr/>
          <p:nvPr/>
        </p:nvSpPr>
        <p:spPr>
          <a:xfrm rot="5400000">
            <a:off x="8449979" y="5275579"/>
            <a:ext cx="253333" cy="31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38C22EA-121A-4001-A758-3269A6B89289}"/>
              </a:ext>
            </a:extLst>
          </p:cNvPr>
          <p:cNvSpPr/>
          <p:nvPr/>
        </p:nvSpPr>
        <p:spPr>
          <a:xfrm>
            <a:off x="9571227" y="5988221"/>
            <a:ext cx="491387" cy="34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C048950-22CA-4A36-81D4-B7FC661E1E67}"/>
              </a:ext>
            </a:extLst>
          </p:cNvPr>
          <p:cNvSpPr/>
          <p:nvPr/>
        </p:nvSpPr>
        <p:spPr>
          <a:xfrm rot="10800000">
            <a:off x="7206215" y="5965747"/>
            <a:ext cx="491387" cy="34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076E134-B011-4007-AC01-5463211B3D15}"/>
              </a:ext>
            </a:extLst>
          </p:cNvPr>
          <p:cNvSpPr/>
          <p:nvPr/>
        </p:nvSpPr>
        <p:spPr>
          <a:xfrm rot="9135965">
            <a:off x="5849162" y="2376936"/>
            <a:ext cx="334737" cy="267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B81750C-99E0-4D1A-A1CB-E09BD236899A}"/>
              </a:ext>
            </a:extLst>
          </p:cNvPr>
          <p:cNvSpPr/>
          <p:nvPr/>
        </p:nvSpPr>
        <p:spPr>
          <a:xfrm rot="9135965">
            <a:off x="3899018" y="3342253"/>
            <a:ext cx="334737" cy="267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D4FE7D1-F445-41B9-B328-8D1DA60D87F5}"/>
              </a:ext>
            </a:extLst>
          </p:cNvPr>
          <p:cNvSpPr/>
          <p:nvPr/>
        </p:nvSpPr>
        <p:spPr>
          <a:xfrm rot="13452411">
            <a:off x="3920764" y="2334001"/>
            <a:ext cx="451374" cy="281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D8E3B82-3B7F-42D9-A9F6-A660C3ED3AF5}"/>
              </a:ext>
            </a:extLst>
          </p:cNvPr>
          <p:cNvSpPr/>
          <p:nvPr/>
        </p:nvSpPr>
        <p:spPr>
          <a:xfrm rot="13441095">
            <a:off x="5910426" y="1130899"/>
            <a:ext cx="334737" cy="267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BF0722F-D61B-4022-A943-49A6E3661990}"/>
              </a:ext>
            </a:extLst>
          </p:cNvPr>
          <p:cNvSpPr/>
          <p:nvPr/>
        </p:nvSpPr>
        <p:spPr>
          <a:xfrm rot="14384242">
            <a:off x="1800281" y="2750394"/>
            <a:ext cx="755056" cy="23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453876A-3CBE-4702-AD24-0CD0D7830C8E}"/>
              </a:ext>
            </a:extLst>
          </p:cNvPr>
          <p:cNvSpPr/>
          <p:nvPr/>
        </p:nvSpPr>
        <p:spPr>
          <a:xfrm rot="13329268">
            <a:off x="1393021" y="3206908"/>
            <a:ext cx="543012" cy="272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9656744-F2B0-4F61-98B7-FA544F71B44A}"/>
              </a:ext>
            </a:extLst>
          </p:cNvPr>
          <p:cNvSpPr/>
          <p:nvPr/>
        </p:nvSpPr>
        <p:spPr>
          <a:xfrm rot="10800000">
            <a:off x="1315704" y="3900306"/>
            <a:ext cx="543012" cy="272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3E11419-E9D5-4CCC-A613-D881A2949560}"/>
              </a:ext>
            </a:extLst>
          </p:cNvPr>
          <p:cNvSpPr/>
          <p:nvPr/>
        </p:nvSpPr>
        <p:spPr>
          <a:xfrm rot="8750302">
            <a:off x="1372515" y="4310617"/>
            <a:ext cx="543012" cy="272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7AA063D-1102-4EF0-BEEE-4B053D1A1183}"/>
              </a:ext>
            </a:extLst>
          </p:cNvPr>
          <p:cNvSpPr/>
          <p:nvPr/>
        </p:nvSpPr>
        <p:spPr>
          <a:xfrm rot="7143844">
            <a:off x="1816951" y="4677890"/>
            <a:ext cx="543012" cy="272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A6ADE-9516-440D-8598-6AB16CD40659}"/>
              </a:ext>
            </a:extLst>
          </p:cNvPr>
          <p:cNvSpPr txBox="1"/>
          <p:nvPr/>
        </p:nvSpPr>
        <p:spPr>
          <a:xfrm>
            <a:off x="447127" y="263539"/>
            <a:ext cx="143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 non-trivial functions:</a:t>
            </a:r>
          </a:p>
        </p:txBody>
      </p:sp>
    </p:spTree>
    <p:extLst>
      <p:ext uri="{BB962C8B-B14F-4D97-AF65-F5344CB8AC3E}">
        <p14:creationId xmlns:p14="http://schemas.microsoft.com/office/powerpoint/2010/main" val="411198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4</cp:revision>
  <dcterms:created xsi:type="dcterms:W3CDTF">2019-01-31T18:04:11Z</dcterms:created>
  <dcterms:modified xsi:type="dcterms:W3CDTF">2019-01-31T18:23:09Z</dcterms:modified>
</cp:coreProperties>
</file>