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1B93-523E-442A-8038-84D948F41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B5529-E319-4892-8C46-9B898E01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8E7CC-DDA4-4489-93D8-91BD2FFB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933D-AAFE-48D8-8CCE-426D842B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20A6-8092-4818-A054-09DCBC7E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3DE2-E59A-4EB7-BE4F-B4B8AB48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3D066-12A2-4D17-9996-3B2C843B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C5C1-A25B-4F7F-A99D-29BAF9F4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62E5-FFEE-45A5-B825-00F8989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AF6A-816B-4D37-9B8C-6F8E01F3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F3E68-078F-4FB8-B3E4-612ED5B4E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D97C0-218E-4ACA-8626-D0654A820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C25E-4740-460B-9290-D620F1CC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7371-433C-49FB-8E8E-07616139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ED5E-C184-4964-87FD-92EBF61F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11FA-028A-409F-8164-7187823A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9295-5870-4F35-A597-1064EE95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04C6-F914-4DA1-8C3C-256A63F4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E476-AC9D-460A-B46D-481A35A4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5C96-4408-41C2-B6B7-BB4D94E0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56A3-3ACC-4F34-83F8-59794BA3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22A0B-2A19-4AC8-9ECB-75285962B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6A1E-DA5E-4A3B-911C-55530B82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C998-AF32-4713-9CB0-256768C4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5620-2144-4BAE-BCF9-1CF7E5B7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4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CBA4-1DC4-4C6C-91D5-FBF7722B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B740-38E3-4B2D-971B-4F64ABA5B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70A5D-70E2-4632-BD3B-31089230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0A4C-5C2C-4AAA-9F0C-5DE450D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D6394-7B3B-419C-86A7-E378D4BE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893F8-3012-4705-9388-7DB88140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7BC3-508B-41B8-A910-115C241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9F9A-FD7B-4417-AE51-A9354063E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ACE9C-B15B-4534-889A-BBCCB51AD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AF1B0-68A8-477A-97DD-D20D8560E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746AC-DC24-499D-9D4B-3CE0926D6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DF228-2A06-4225-8C8C-364A874B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0F111-D0CC-42A8-8E9F-136AB1B3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D6D05-03EF-46A4-8A40-5C151B46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751B-1BA6-49DA-8AC1-DB0C8872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B013F-5CDA-4618-AA00-236845F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00A9A-93DF-46D4-B833-733995E6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FD079-D957-4889-B64E-3E149553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5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4C9CA-AC63-4105-814B-5DC44BC2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CC1B4-0D37-4B82-A6FC-1C4FEC58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8232-E934-4C3E-94A5-FA24F923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816F-F3C8-4665-ACCC-BDF51241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DA7D-B6A0-4CDE-A667-6C43BA32A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6AC3F-8E58-4BE4-AE46-551F33112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71BAA-4D4E-45A1-9470-A6E86890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51BF-2F45-440E-AD38-600C0B7C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B256-8603-452B-B6F1-B58B6132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4D97-C2E1-453A-9FB2-F585CB5D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B3F5F-1A38-4446-8429-696AE5DF2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0EA9-9ED2-4333-A016-C90F1FAD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521D-FC40-4CCC-8BDD-1F9CB060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D2C83-BB45-4A03-A33A-C9423714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13E96-C7C8-4973-A38C-3B7EABF4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83204-63DB-4A2C-8B10-028CAB4D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7CE9B-4C04-401E-9E98-CFB2F5D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173B-C9D9-45D5-965A-686E39E83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4A92-5288-46DA-850D-ED5450C2BC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C7EF-FC3B-44A8-B36B-1963CB08D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2C0C-7712-43C0-8A84-157773929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126F-1A19-48CE-81DB-BCE86856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ngimg.com/download/24979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hyperlink" Target="http://bassgeisha.deviantart.com/art/Music-Notes-Stock-210401347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g clip art">
            <a:extLst>
              <a:ext uri="{FF2B5EF4-FFF2-40B4-BE49-F238E27FC236}">
                <a16:creationId xmlns:a16="http://schemas.microsoft.com/office/drawing/2014/main" id="{C755DE13-0569-475E-8F98-B20C94116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249" y="1237574"/>
            <a:ext cx="1307928" cy="13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724DA-FE29-4FAE-8563-0D763FEF224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800000">
            <a:off x="7150301" y="1392790"/>
            <a:ext cx="1167836" cy="593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BCC48-F9B8-43BE-A699-770E1E22F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04098" y="3647918"/>
            <a:ext cx="2584529" cy="15368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0FE2AD-02B2-4102-A52C-EA4062D0ED12}"/>
              </a:ext>
            </a:extLst>
          </p:cNvPr>
          <p:cNvSpPr/>
          <p:nvPr/>
        </p:nvSpPr>
        <p:spPr>
          <a:xfrm>
            <a:off x="6453030" y="515709"/>
            <a:ext cx="2971799" cy="2133005"/>
          </a:xfrm>
          <a:prstGeom prst="rect">
            <a:avLst/>
          </a:prstGeom>
          <a:noFill/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B65E57-9018-4555-9423-DE56043BAA62}"/>
                  </a:ext>
                </a:extLst>
              </p:cNvPr>
              <p:cNvSpPr txBox="1"/>
              <p:nvPr/>
            </p:nvSpPr>
            <p:spPr>
              <a:xfrm>
                <a:off x="6620103" y="526727"/>
                <a:ext cx="28047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Hypothetical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𝐻𝐴𝐿𝑇𝑂𝑁𝑍𝐸𝑅𝑂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B65E57-9018-4555-9423-DE56043BA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03" y="526727"/>
                <a:ext cx="2804726" cy="646331"/>
              </a:xfrm>
              <a:prstGeom prst="rect">
                <a:avLst/>
              </a:prstGeom>
              <a:blipFill>
                <a:blip r:embed="rId7"/>
                <a:stretch>
                  <a:fillRect l="-195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760CD0-A51B-4E90-83F7-78340CB19861}"/>
                  </a:ext>
                </a:extLst>
              </p:cNvPr>
              <p:cNvSpPr txBox="1"/>
              <p:nvPr/>
            </p:nvSpPr>
            <p:spPr>
              <a:xfrm>
                <a:off x="1321084" y="500957"/>
                <a:ext cx="4598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𝐻𝐴𝐿𝑇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760CD0-A51B-4E90-83F7-78340CB1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084" y="500957"/>
                <a:ext cx="4598799" cy="461665"/>
              </a:xfrm>
              <a:prstGeom prst="rect">
                <a:avLst/>
              </a:prstGeom>
              <a:blipFill>
                <a:blip r:embed="rId8"/>
                <a:stretch>
                  <a:fillRect l="-21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B3AA67B-3873-4601-8BDB-F4513744B7B1}"/>
              </a:ext>
            </a:extLst>
          </p:cNvPr>
          <p:cNvSpPr/>
          <p:nvPr/>
        </p:nvSpPr>
        <p:spPr>
          <a:xfrm>
            <a:off x="1132675" y="199785"/>
            <a:ext cx="8510787" cy="5202091"/>
          </a:xfrm>
          <a:prstGeom prst="rect">
            <a:avLst/>
          </a:prstGeom>
          <a:noFill/>
          <a:ln w="444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24B55-5369-44C8-B192-A4CA7233B223}"/>
                  </a:ext>
                </a:extLst>
              </p:cNvPr>
              <p:cNvSpPr txBox="1"/>
              <p:nvPr/>
            </p:nvSpPr>
            <p:spPr>
              <a:xfrm>
                <a:off x="1287661" y="2270360"/>
                <a:ext cx="3180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Input:</a:t>
                </a:r>
                <a:r>
                  <a:rPr lang="en-US" sz="2400" dirty="0"/>
                  <a:t> 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string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24B55-5369-44C8-B192-A4CA7233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661" y="2270360"/>
                <a:ext cx="3180477" cy="461665"/>
              </a:xfrm>
              <a:prstGeom prst="rect">
                <a:avLst/>
              </a:prstGeom>
              <a:blipFill>
                <a:blip r:embed="rId9"/>
                <a:stretch>
                  <a:fillRect l="-28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4319722-DEF9-49DC-848E-F41E6A03B8AD}"/>
              </a:ext>
            </a:extLst>
          </p:cNvPr>
          <p:cNvSpPr txBox="1"/>
          <p:nvPr/>
        </p:nvSpPr>
        <p:spPr>
          <a:xfrm>
            <a:off x="1287661" y="2813633"/>
            <a:ext cx="197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Operation: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CB2B8A-0868-480F-8F72-5510BFF149D6}"/>
                  </a:ext>
                </a:extLst>
              </p:cNvPr>
              <p:cNvSpPr txBox="1"/>
              <p:nvPr/>
            </p:nvSpPr>
            <p:spPr>
              <a:xfrm>
                <a:off x="1297639" y="3336714"/>
                <a:ext cx="5031880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Write code of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“Ignore input and run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CB2B8A-0868-480F-8F72-5510BFF14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639" y="3336714"/>
                <a:ext cx="5031880" cy="847220"/>
              </a:xfrm>
              <a:prstGeom prst="rect">
                <a:avLst/>
              </a:prstGeom>
              <a:blipFill>
                <a:blip r:embed="rId10"/>
                <a:stretch>
                  <a:fillRect l="-1939" t="-5036" r="-364" b="-16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1EC4299E-B631-47EE-BDF4-5CAB515925A7}"/>
              </a:ext>
            </a:extLst>
          </p:cNvPr>
          <p:cNvSpPr/>
          <p:nvPr/>
        </p:nvSpPr>
        <p:spPr>
          <a:xfrm rot="19150635">
            <a:off x="5496371" y="2595859"/>
            <a:ext cx="1397294" cy="272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C54FA9-2792-4546-B87B-97845ABC06CC}"/>
                  </a:ext>
                </a:extLst>
              </p:cNvPr>
              <p:cNvSpPr txBox="1"/>
              <p:nvPr/>
            </p:nvSpPr>
            <p:spPr>
              <a:xfrm rot="19129783">
                <a:off x="5928634" y="2670217"/>
                <a:ext cx="120162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C54FA9-2792-4546-B87B-97845ABC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9783">
                <a:off x="5928634" y="2670217"/>
                <a:ext cx="1201620" cy="477888"/>
              </a:xfrm>
              <a:prstGeom prst="rect">
                <a:avLst/>
              </a:prstGeom>
              <a:blipFill>
                <a:blip r:embed="rId11"/>
                <a:stretch>
                  <a:fillRect t="-1053" r="-8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C57F0DE4-3A2B-425F-8255-C3E647A4B862}"/>
              </a:ext>
            </a:extLst>
          </p:cNvPr>
          <p:cNvSpPr/>
          <p:nvPr/>
        </p:nvSpPr>
        <p:spPr>
          <a:xfrm rot="8412148">
            <a:off x="5987601" y="3029479"/>
            <a:ext cx="1462705" cy="279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8594AA-55DA-4CE2-AFA9-968EFF22E434}"/>
                  </a:ext>
                </a:extLst>
              </p:cNvPr>
              <p:cNvSpPr txBox="1"/>
              <p:nvPr/>
            </p:nvSpPr>
            <p:spPr>
              <a:xfrm rot="19129783">
                <a:off x="5466880" y="2108159"/>
                <a:ext cx="120162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8594AA-55DA-4CE2-AFA9-968EFF22E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9783">
                <a:off x="5466880" y="2108159"/>
                <a:ext cx="1201620" cy="477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9515D9-EB6A-4724-AA90-B809C149AAD0}"/>
                  </a:ext>
                </a:extLst>
              </p:cNvPr>
              <p:cNvSpPr txBox="1"/>
              <p:nvPr/>
            </p:nvSpPr>
            <p:spPr>
              <a:xfrm>
                <a:off x="1321084" y="4272206"/>
                <a:ext cx="503188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2.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9515D9-EB6A-4724-AA90-B809C149A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084" y="4272206"/>
                <a:ext cx="5031880" cy="477888"/>
              </a:xfrm>
              <a:prstGeom prst="rect">
                <a:avLst/>
              </a:prstGeom>
              <a:blipFill>
                <a:blip r:embed="rId13"/>
                <a:stretch>
                  <a:fillRect l="-1939" t="-897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59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2</cp:revision>
  <dcterms:created xsi:type="dcterms:W3CDTF">2019-02-06T17:49:32Z</dcterms:created>
  <dcterms:modified xsi:type="dcterms:W3CDTF">2019-02-06T18:51:48Z</dcterms:modified>
</cp:coreProperties>
</file>