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0DB-5A4E-4E4D-9CE5-48043EC2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65C2-AB9C-4009-B5AF-B7D0C4B12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7465-A9EB-4677-886D-1AE55297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58C8-EB6C-4FEA-B57C-924271F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6968-80C6-4049-85D8-9DCE05C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985-B212-40A2-8C58-1BECCFE4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475F-E0E1-4673-BA37-7CB6601A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1AE51-F88E-479F-90AA-ABF9B0A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1BCD-69DE-434B-B00F-9DC7AA31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3C68-D6F5-443A-BDFC-08E1AE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26F83-D376-44DA-BC08-E1948D7CC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EEC0-F3AB-4EA4-A5F4-FEBA7F6A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029-AF09-4655-ADC2-08803E63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8D1F-F92B-4B6C-BF10-419E66A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F712-FA91-49E2-8B30-681874A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422F-BDC3-49CE-8036-0BBA68CE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E89D-943E-4615-A887-CD63F3CA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C351-E390-4DB9-B308-FE15FBFD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48AE-F310-4722-82D6-5A457B1A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113E-E59A-4864-A3FA-111CC03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66EB-A7BA-4DFD-B3E2-6E635F4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6F6E-2EB8-4B0D-AC94-4EF29684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6CD9-C989-4E1D-B1E2-503E32CF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DE74-3FC5-4F97-8E06-9F4BC363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9F71-85E7-4AB4-A43D-79B2ECD1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6792-9076-48BB-8DCA-296F2129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040B-C6D2-479E-9B63-1BF8EDF5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1940F-9D2A-418B-8B45-B95B3C4E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BE8C4-FCEE-4F4C-93F3-1BB073F8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799F-9884-4DC0-BB53-BEE3B89D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C17C-3903-46C2-A291-5960B746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096-2091-4D58-9397-36A29494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CF970-12B7-4EA3-9C43-F089EDA6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AE7D7-C10F-4849-A200-F0A3A6960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6CE5F-EEAA-4DF6-95B2-E9C32681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121A9-88EE-495E-880B-E9C0FC2C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7DDDD-FF14-4CBD-A29C-EF98214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DC93A-7C13-49A5-A505-15F4BB22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BA039-3B7E-4C17-AD8C-15B8E8E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39E0-9F33-479E-A04B-0714277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5766-80DC-41BB-9587-F455E106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05C31-FB75-45BF-8A2E-5BD910D7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EF39-80C2-48D3-ADD9-D64E478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FDB23-7E73-4130-9574-12FCB8D4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CE573-3481-45E6-AE78-6DDFA05B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FF6A0-02FA-406B-9BA3-6BBD11A0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9681-378D-491F-BD5A-1AF22F38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656E-2C0C-4F5E-8E71-1BF1C285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0DBEE-0F37-4158-841B-AE8A67F4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0DF-7B76-493C-A5AE-589A2D72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A196-0D00-4639-9A74-CC633294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7DAB-E637-4563-9E89-F9F80236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1D15-A6A4-4134-B87C-0117B45D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89944-4549-4D51-98FF-50407A8A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7DA8-0282-4871-889E-43D36F1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FC2D-E571-46C6-AFCF-D66397BE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78A9-AD5A-4FF8-A5B7-3E437510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67F4-D398-43B1-96F4-8F0827EF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BA720-BEF3-4DA2-82F1-BD41028D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462C-5D41-4AC4-AB54-9B6DCD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BCDF-D8F9-42DF-8A2C-FA049FA5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D8AD-8CE5-44C9-9A7B-A7394F5801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01C6-BEC4-4001-A536-F1534373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C990-5776-4C7C-9A33-16D0EE7A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5ADE-6F96-4505-8582-B94D5848B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3FB5A3-A7B4-49FA-87D1-1BAEF788E5F7}"/>
              </a:ext>
            </a:extLst>
          </p:cNvPr>
          <p:cNvSpPr/>
          <p:nvPr/>
        </p:nvSpPr>
        <p:spPr>
          <a:xfrm>
            <a:off x="4973177" y="318052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3BBBD7-28E4-4896-AA63-3B9ACF398865}"/>
                  </a:ext>
                </a:extLst>
              </p:cNvPr>
              <p:cNvSpPr/>
              <p:nvPr/>
            </p:nvSpPr>
            <p:spPr>
              <a:xfrm>
                <a:off x="2133897" y="1170165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3BBBD7-28E4-4896-AA63-3B9ACF398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7" y="1170165"/>
                <a:ext cx="6632715" cy="508884"/>
              </a:xfrm>
              <a:prstGeom prst="ellipse">
                <a:avLst/>
              </a:prstGeom>
              <a:blipFill>
                <a:blip r:embed="rId2"/>
                <a:stretch>
                  <a:fillRect b="-4706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782CB9-D88B-4C59-85FA-7F2F2C9D4498}"/>
                  </a:ext>
                </a:extLst>
              </p:cNvPr>
              <p:cNvSpPr/>
              <p:nvPr/>
            </p:nvSpPr>
            <p:spPr>
              <a:xfrm>
                <a:off x="2206784" y="2229013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F782CB9-D88B-4C59-85FA-7F2F2C9D4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84" y="2229013"/>
                <a:ext cx="6632715" cy="508884"/>
              </a:xfrm>
              <a:prstGeom prst="ellipse">
                <a:avLst/>
              </a:prstGeom>
              <a:blipFill>
                <a:blip r:embed="rId3"/>
                <a:stretch>
                  <a:fillRect b="-3529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CE4A6F-D1D8-40B0-8940-D5131346F391}"/>
                  </a:ext>
                </a:extLst>
              </p:cNvPr>
              <p:cNvSpPr/>
              <p:nvPr/>
            </p:nvSpPr>
            <p:spPr>
              <a:xfrm>
                <a:off x="2133896" y="4120104"/>
                <a:ext cx="6632715" cy="508884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“variable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CE4A6F-D1D8-40B0-8940-D5131346F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6" y="4120104"/>
                <a:ext cx="6632715" cy="508884"/>
              </a:xfrm>
              <a:prstGeom prst="ellipse">
                <a:avLst/>
              </a:prstGeom>
              <a:blipFill>
                <a:blip r:embed="rId4"/>
                <a:stretch>
                  <a:fillRect b="-4706"/>
                </a:stretch>
              </a:blipFill>
              <a:ln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259521E-D1D9-4B92-AEBF-43B8F4EBC7DD}"/>
              </a:ext>
            </a:extLst>
          </p:cNvPr>
          <p:cNvSpPr/>
          <p:nvPr/>
        </p:nvSpPr>
        <p:spPr>
          <a:xfrm>
            <a:off x="4973174" y="5098111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68AB6-5721-4D8B-A5AD-1A73469676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71638" y="572494"/>
            <a:ext cx="2301539" cy="67851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390D2-B7E1-422E-9FCB-41D4ABAD43C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927334" y="572494"/>
            <a:ext cx="2644172" cy="77127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AA660A-3D6B-46DB-95EF-2670C7750B85}"/>
              </a:ext>
            </a:extLst>
          </p:cNvPr>
          <p:cNvCxnSpPr>
            <a:cxnSpLocks/>
          </p:cNvCxnSpPr>
          <p:nvPr/>
        </p:nvCxnSpPr>
        <p:spPr>
          <a:xfrm>
            <a:off x="8449222" y="1527973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61009-5E2C-47BF-B5B4-225B935B0BFA}"/>
              </a:ext>
            </a:extLst>
          </p:cNvPr>
          <p:cNvCxnSpPr>
            <a:cxnSpLocks/>
          </p:cNvCxnSpPr>
          <p:nvPr/>
        </p:nvCxnSpPr>
        <p:spPr>
          <a:xfrm flipH="1">
            <a:off x="2576224" y="1537249"/>
            <a:ext cx="5872998" cy="824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F7CD76-B60F-4481-8F21-D60B830F0DE4}"/>
              </a:ext>
            </a:extLst>
          </p:cNvPr>
          <p:cNvCxnSpPr>
            <a:cxnSpLocks/>
          </p:cNvCxnSpPr>
          <p:nvPr/>
        </p:nvCxnSpPr>
        <p:spPr>
          <a:xfrm>
            <a:off x="2638145" y="1527973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E6E0B3-4078-4859-B69E-497B4BBE740B}"/>
              </a:ext>
            </a:extLst>
          </p:cNvPr>
          <p:cNvCxnSpPr>
            <a:cxnSpLocks/>
          </p:cNvCxnSpPr>
          <p:nvPr/>
        </p:nvCxnSpPr>
        <p:spPr>
          <a:xfrm>
            <a:off x="2638145" y="1543875"/>
            <a:ext cx="5780116" cy="8176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93CC6B-C52A-4834-915B-4516E5C7C524}"/>
              </a:ext>
            </a:extLst>
          </p:cNvPr>
          <p:cNvCxnSpPr>
            <a:cxnSpLocks/>
          </p:cNvCxnSpPr>
          <p:nvPr/>
        </p:nvCxnSpPr>
        <p:spPr>
          <a:xfrm>
            <a:off x="8449222" y="2633212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7AF21A-4A3D-4FC0-8EAC-ECDD4D2BC129}"/>
              </a:ext>
            </a:extLst>
          </p:cNvPr>
          <p:cNvCxnSpPr>
            <a:cxnSpLocks/>
          </p:cNvCxnSpPr>
          <p:nvPr/>
        </p:nvCxnSpPr>
        <p:spPr>
          <a:xfrm flipH="1">
            <a:off x="2576224" y="2642488"/>
            <a:ext cx="5872998" cy="82428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BFFAC-18BE-47C5-9719-C150ECA40C63}"/>
              </a:ext>
            </a:extLst>
          </p:cNvPr>
          <p:cNvCxnSpPr>
            <a:cxnSpLocks/>
          </p:cNvCxnSpPr>
          <p:nvPr/>
        </p:nvCxnSpPr>
        <p:spPr>
          <a:xfrm>
            <a:off x="2638145" y="2633212"/>
            <a:ext cx="0" cy="8335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21E2B-C355-4983-9D93-6305AF808E62}"/>
              </a:ext>
            </a:extLst>
          </p:cNvPr>
          <p:cNvCxnSpPr>
            <a:cxnSpLocks/>
          </p:cNvCxnSpPr>
          <p:nvPr/>
        </p:nvCxnSpPr>
        <p:spPr>
          <a:xfrm>
            <a:off x="2638145" y="2649114"/>
            <a:ext cx="5780116" cy="8176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51F6B3-ADFA-4444-B070-A5300940AC9D}"/>
              </a:ext>
            </a:extLst>
          </p:cNvPr>
          <p:cNvSpPr txBox="1"/>
          <p:nvPr/>
        </p:nvSpPr>
        <p:spPr>
          <a:xfrm>
            <a:off x="5390985" y="3466776"/>
            <a:ext cx="162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F9028D-7A28-4AF9-9CB9-090E1155EC1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60194" y="4554541"/>
            <a:ext cx="2412980" cy="7980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C06471-1E7B-4FD8-8E43-CED4B386F125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927331" y="4554541"/>
            <a:ext cx="2351480" cy="7980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4800E1-ACCB-42D9-9BE2-0AAAF52CD8E1}"/>
                  </a:ext>
                </a:extLst>
              </p:cNvPr>
              <p:cNvSpPr/>
              <p:nvPr/>
            </p:nvSpPr>
            <p:spPr>
              <a:xfrm>
                <a:off x="9553855" y="572494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4800E1-ACCB-42D9-9BE2-0AAAF52CD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55" y="572494"/>
                <a:ext cx="1514296" cy="922351"/>
              </a:xfrm>
              <a:prstGeom prst="ellipse">
                <a:avLst/>
              </a:prstGeom>
              <a:blipFill>
                <a:blip r:embed="rId5"/>
                <a:stretch>
                  <a:fillRect t="-2614" b="-980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333DF8-0B5E-473B-882D-4E0926B292C2}"/>
                  </a:ext>
                </a:extLst>
              </p:cNvPr>
              <p:cNvSpPr/>
              <p:nvPr/>
            </p:nvSpPr>
            <p:spPr>
              <a:xfrm>
                <a:off x="9563248" y="1900361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333DF8-0B5E-473B-882D-4E0926B29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248" y="1900361"/>
                <a:ext cx="1514296" cy="922351"/>
              </a:xfrm>
              <a:prstGeom prst="ellipse">
                <a:avLst/>
              </a:prstGeom>
              <a:blipFill>
                <a:blip r:embed="rId6"/>
                <a:stretch>
                  <a:fillRect t="-2614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9DE581-A928-4374-9C9E-853D55E97CB0}"/>
                  </a:ext>
                </a:extLst>
              </p:cNvPr>
              <p:cNvSpPr/>
              <p:nvPr/>
            </p:nvSpPr>
            <p:spPr>
              <a:xfrm>
                <a:off x="9553855" y="4167812"/>
                <a:ext cx="1514296" cy="92235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“clause gadget”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9DE581-A928-4374-9C9E-853D55E97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55" y="4167812"/>
                <a:ext cx="1514296" cy="922351"/>
              </a:xfrm>
              <a:prstGeom prst="ellipse">
                <a:avLst/>
              </a:prstGeom>
              <a:blipFill>
                <a:blip r:embed="rId7"/>
                <a:stretch>
                  <a:fillRect t="-2614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F6C3FC5-815E-473B-A785-72AAC0BB51D0}"/>
              </a:ext>
            </a:extLst>
          </p:cNvPr>
          <p:cNvSpPr txBox="1"/>
          <p:nvPr/>
        </p:nvSpPr>
        <p:spPr>
          <a:xfrm rot="5400000">
            <a:off x="10043851" y="3387113"/>
            <a:ext cx="729532" cy="53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420E7F-D8E8-4AD6-AA9E-9F2F9E5C7B76}"/>
              </a:ext>
            </a:extLst>
          </p:cNvPr>
          <p:cNvCxnSpPr>
            <a:cxnSpLocks/>
          </p:cNvCxnSpPr>
          <p:nvPr/>
        </p:nvCxnSpPr>
        <p:spPr>
          <a:xfrm flipH="1" flipV="1">
            <a:off x="9096457" y="626273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96B370-F7F8-4D2A-9460-9359E9F581B6}"/>
              </a:ext>
            </a:extLst>
          </p:cNvPr>
          <p:cNvCxnSpPr>
            <a:cxnSpLocks/>
          </p:cNvCxnSpPr>
          <p:nvPr/>
        </p:nvCxnSpPr>
        <p:spPr>
          <a:xfrm>
            <a:off x="9096457" y="817654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2EC373-6097-40E1-99DD-907D953CC0E0}"/>
              </a:ext>
            </a:extLst>
          </p:cNvPr>
          <p:cNvCxnSpPr>
            <a:cxnSpLocks/>
          </p:cNvCxnSpPr>
          <p:nvPr/>
        </p:nvCxnSpPr>
        <p:spPr>
          <a:xfrm flipH="1">
            <a:off x="9159904" y="1170165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A9D409-0CED-43AC-88A1-CC563D939542}"/>
              </a:ext>
            </a:extLst>
          </p:cNvPr>
          <p:cNvCxnSpPr>
            <a:cxnSpLocks/>
          </p:cNvCxnSpPr>
          <p:nvPr/>
        </p:nvCxnSpPr>
        <p:spPr>
          <a:xfrm flipV="1">
            <a:off x="9282968" y="1320439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933B63-FB31-4835-9C48-4407A4F56669}"/>
              </a:ext>
            </a:extLst>
          </p:cNvPr>
          <p:cNvCxnSpPr>
            <a:cxnSpLocks/>
          </p:cNvCxnSpPr>
          <p:nvPr/>
        </p:nvCxnSpPr>
        <p:spPr>
          <a:xfrm flipH="1">
            <a:off x="9400610" y="1444756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295CE3-6BB4-47C9-999C-7E65C9C82A51}"/>
              </a:ext>
            </a:extLst>
          </p:cNvPr>
          <p:cNvCxnSpPr>
            <a:cxnSpLocks/>
          </p:cNvCxnSpPr>
          <p:nvPr/>
        </p:nvCxnSpPr>
        <p:spPr>
          <a:xfrm flipV="1">
            <a:off x="9652886" y="1485733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A6FEC9E-EDCD-45E6-8960-3A6DE52193EA}"/>
              </a:ext>
            </a:extLst>
          </p:cNvPr>
          <p:cNvCxnSpPr>
            <a:cxnSpLocks/>
          </p:cNvCxnSpPr>
          <p:nvPr/>
        </p:nvCxnSpPr>
        <p:spPr>
          <a:xfrm flipH="1" flipV="1">
            <a:off x="9096456" y="1905468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D54252-F22F-4099-BC71-B605EC9CD52A}"/>
              </a:ext>
            </a:extLst>
          </p:cNvPr>
          <p:cNvCxnSpPr>
            <a:cxnSpLocks/>
          </p:cNvCxnSpPr>
          <p:nvPr/>
        </p:nvCxnSpPr>
        <p:spPr>
          <a:xfrm>
            <a:off x="9096456" y="2096849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6EC963-5EFE-40A8-A524-72F046D40111}"/>
              </a:ext>
            </a:extLst>
          </p:cNvPr>
          <p:cNvCxnSpPr>
            <a:cxnSpLocks/>
          </p:cNvCxnSpPr>
          <p:nvPr/>
        </p:nvCxnSpPr>
        <p:spPr>
          <a:xfrm flipH="1">
            <a:off x="9159903" y="2449360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D29096-94CA-41F6-8A7C-DC8F94B7B781}"/>
              </a:ext>
            </a:extLst>
          </p:cNvPr>
          <p:cNvCxnSpPr>
            <a:cxnSpLocks/>
          </p:cNvCxnSpPr>
          <p:nvPr/>
        </p:nvCxnSpPr>
        <p:spPr>
          <a:xfrm flipV="1">
            <a:off x="9282967" y="2599634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1AD80D-3F73-41CB-84FD-1120EFC4CF4A}"/>
              </a:ext>
            </a:extLst>
          </p:cNvPr>
          <p:cNvCxnSpPr>
            <a:cxnSpLocks/>
          </p:cNvCxnSpPr>
          <p:nvPr/>
        </p:nvCxnSpPr>
        <p:spPr>
          <a:xfrm flipH="1">
            <a:off x="9400609" y="2723951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BDB1A9-7E4E-4A5F-A18D-77BDD2D375FF}"/>
              </a:ext>
            </a:extLst>
          </p:cNvPr>
          <p:cNvCxnSpPr>
            <a:cxnSpLocks/>
          </p:cNvCxnSpPr>
          <p:nvPr/>
        </p:nvCxnSpPr>
        <p:spPr>
          <a:xfrm flipV="1">
            <a:off x="9652885" y="2764928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82A014-DCBA-448D-8C04-558243E25AEF}"/>
              </a:ext>
            </a:extLst>
          </p:cNvPr>
          <p:cNvCxnSpPr>
            <a:cxnSpLocks/>
          </p:cNvCxnSpPr>
          <p:nvPr/>
        </p:nvCxnSpPr>
        <p:spPr>
          <a:xfrm flipH="1" flipV="1">
            <a:off x="9017501" y="4178859"/>
            <a:ext cx="556429" cy="16421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72CB0F-C6C1-468E-9736-FCF73C005338}"/>
              </a:ext>
            </a:extLst>
          </p:cNvPr>
          <p:cNvCxnSpPr>
            <a:cxnSpLocks/>
          </p:cNvCxnSpPr>
          <p:nvPr/>
        </p:nvCxnSpPr>
        <p:spPr>
          <a:xfrm>
            <a:off x="9017501" y="4370240"/>
            <a:ext cx="477474" cy="9917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F0DB86-1BF4-486F-8370-4D60B32D2832}"/>
              </a:ext>
            </a:extLst>
          </p:cNvPr>
          <p:cNvCxnSpPr>
            <a:cxnSpLocks/>
          </p:cNvCxnSpPr>
          <p:nvPr/>
        </p:nvCxnSpPr>
        <p:spPr>
          <a:xfrm flipH="1">
            <a:off x="9080948" y="4722751"/>
            <a:ext cx="414027" cy="2125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68AB29-0050-4A6F-A690-180EEC59A03E}"/>
              </a:ext>
            </a:extLst>
          </p:cNvPr>
          <p:cNvCxnSpPr>
            <a:cxnSpLocks/>
          </p:cNvCxnSpPr>
          <p:nvPr/>
        </p:nvCxnSpPr>
        <p:spPr>
          <a:xfrm flipV="1">
            <a:off x="9204012" y="4873025"/>
            <a:ext cx="437801" cy="4538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194E83F-164E-4582-AE13-561E55382CEF}"/>
              </a:ext>
            </a:extLst>
          </p:cNvPr>
          <p:cNvCxnSpPr>
            <a:cxnSpLocks/>
          </p:cNvCxnSpPr>
          <p:nvPr/>
        </p:nvCxnSpPr>
        <p:spPr>
          <a:xfrm flipH="1">
            <a:off x="9321654" y="4997342"/>
            <a:ext cx="452621" cy="7725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FAE903A-6AEC-4319-B257-0536275A8727}"/>
              </a:ext>
            </a:extLst>
          </p:cNvPr>
          <p:cNvCxnSpPr>
            <a:cxnSpLocks/>
          </p:cNvCxnSpPr>
          <p:nvPr/>
        </p:nvCxnSpPr>
        <p:spPr>
          <a:xfrm flipV="1">
            <a:off x="9573930" y="5038319"/>
            <a:ext cx="400691" cy="9217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5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4E0E40-11DE-4407-8A70-01EE2D11A8C7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1640630" y="3317501"/>
            <a:ext cx="3003654" cy="141643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E0A17CE-49A9-4235-A847-C0B32B027DBD}"/>
              </a:ext>
            </a:extLst>
          </p:cNvPr>
          <p:cNvSpPr/>
          <p:nvPr/>
        </p:nvSpPr>
        <p:spPr>
          <a:xfrm>
            <a:off x="5100398" y="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/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/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/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/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2FB847A-BE46-45A6-B2CE-F129E190CE23}"/>
              </a:ext>
            </a:extLst>
          </p:cNvPr>
          <p:cNvSpPr/>
          <p:nvPr/>
        </p:nvSpPr>
        <p:spPr>
          <a:xfrm>
            <a:off x="5258462" y="606963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/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blipFill>
                <a:blip r:embed="rId6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BDF72-B21F-469B-9823-C589E6FB18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3678" y="254442"/>
            <a:ext cx="1926720" cy="658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40C39F-4DB2-4188-B479-681D7E3DF3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88063" y="255278"/>
            <a:ext cx="2004325" cy="65249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3A30793-11A2-41A1-A909-86A213A7F9CC}"/>
              </a:ext>
            </a:extLst>
          </p:cNvPr>
          <p:cNvSpPr/>
          <p:nvPr/>
        </p:nvSpPr>
        <p:spPr>
          <a:xfrm>
            <a:off x="3538330" y="131196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D66F4C9-FA04-4A40-92A5-3605BA5BAABD}"/>
              </a:ext>
            </a:extLst>
          </p:cNvPr>
          <p:cNvSpPr/>
          <p:nvPr/>
        </p:nvSpPr>
        <p:spPr>
          <a:xfrm>
            <a:off x="6830170" y="133316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E97BFC-24C8-4AB3-8300-439F062E3520}"/>
              </a:ext>
            </a:extLst>
          </p:cNvPr>
          <p:cNvSpPr/>
          <p:nvPr/>
        </p:nvSpPr>
        <p:spPr>
          <a:xfrm rot="10959091">
            <a:off x="6718556" y="70822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06C9-BACD-4C18-BF46-9D324FE9E274}"/>
              </a:ext>
            </a:extLst>
          </p:cNvPr>
          <p:cNvSpPr/>
          <p:nvPr/>
        </p:nvSpPr>
        <p:spPr>
          <a:xfrm rot="10959091">
            <a:off x="3566160" y="7759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/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/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/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/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1535AF-619D-4CA8-A5EB-7C28309E03F8}"/>
              </a:ext>
            </a:extLst>
          </p:cNvPr>
          <p:cNvSpPr/>
          <p:nvPr/>
        </p:nvSpPr>
        <p:spPr>
          <a:xfrm>
            <a:off x="3538329" y="265721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A748A0-C91C-4EAE-9863-4E184E4ED67D}"/>
              </a:ext>
            </a:extLst>
          </p:cNvPr>
          <p:cNvSpPr/>
          <p:nvPr/>
        </p:nvSpPr>
        <p:spPr>
          <a:xfrm>
            <a:off x="5205452" y="268438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22D426D-E4DE-48F0-83DB-B879E97A8888}"/>
              </a:ext>
            </a:extLst>
          </p:cNvPr>
          <p:cNvSpPr/>
          <p:nvPr/>
        </p:nvSpPr>
        <p:spPr>
          <a:xfrm>
            <a:off x="6830169" y="267841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73DFCD-B688-4F4C-BBC4-232C4678DF47}"/>
              </a:ext>
            </a:extLst>
          </p:cNvPr>
          <p:cNvSpPr/>
          <p:nvPr/>
        </p:nvSpPr>
        <p:spPr>
          <a:xfrm rot="10959091">
            <a:off x="6718555" y="205348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A40CF67-9AC2-4620-884D-A2EE62720090}"/>
              </a:ext>
            </a:extLst>
          </p:cNvPr>
          <p:cNvSpPr/>
          <p:nvPr/>
        </p:nvSpPr>
        <p:spPr>
          <a:xfrm rot="10959091">
            <a:off x="5091186" y="206967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9C234D-8966-480A-9333-344C1964819D}"/>
              </a:ext>
            </a:extLst>
          </p:cNvPr>
          <p:cNvSpPr/>
          <p:nvPr/>
        </p:nvSpPr>
        <p:spPr>
          <a:xfrm rot="10959091">
            <a:off x="3566159" y="212124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/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/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/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/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4A79E0F-941A-4E3F-B4C8-C92FB6639959}"/>
              </a:ext>
            </a:extLst>
          </p:cNvPr>
          <p:cNvSpPr/>
          <p:nvPr/>
        </p:nvSpPr>
        <p:spPr>
          <a:xfrm>
            <a:off x="3638452" y="39330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9B43D9-A263-43B8-8055-E342293575AE}"/>
              </a:ext>
            </a:extLst>
          </p:cNvPr>
          <p:cNvSpPr/>
          <p:nvPr/>
        </p:nvSpPr>
        <p:spPr>
          <a:xfrm>
            <a:off x="5305575" y="396025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AC0D59-E6FE-4A15-9360-D3B190EE11BB}"/>
              </a:ext>
            </a:extLst>
          </p:cNvPr>
          <p:cNvSpPr/>
          <p:nvPr/>
        </p:nvSpPr>
        <p:spPr>
          <a:xfrm>
            <a:off x="6930292" y="395429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55961-0A71-4997-8B11-DE85E240FECB}"/>
              </a:ext>
            </a:extLst>
          </p:cNvPr>
          <p:cNvSpPr/>
          <p:nvPr/>
        </p:nvSpPr>
        <p:spPr>
          <a:xfrm rot="10959091">
            <a:off x="6818678" y="332935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DE0364-4F31-4DA7-A098-C812922B9971}"/>
              </a:ext>
            </a:extLst>
          </p:cNvPr>
          <p:cNvSpPr/>
          <p:nvPr/>
        </p:nvSpPr>
        <p:spPr>
          <a:xfrm rot="10959091">
            <a:off x="5191309" y="334555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0D84D5-9174-406E-911C-CAD26D42D4C2}"/>
              </a:ext>
            </a:extLst>
          </p:cNvPr>
          <p:cNvSpPr/>
          <p:nvPr/>
        </p:nvSpPr>
        <p:spPr>
          <a:xfrm rot="10959091">
            <a:off x="3666282" y="339712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/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/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/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/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E7BE32A-9C0B-41DF-B8C6-F949428398E9}"/>
              </a:ext>
            </a:extLst>
          </p:cNvPr>
          <p:cNvSpPr/>
          <p:nvPr/>
        </p:nvSpPr>
        <p:spPr>
          <a:xfrm>
            <a:off x="3738575" y="506360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006053-741B-4CCB-9F7E-DEDAB4EE0910}"/>
              </a:ext>
            </a:extLst>
          </p:cNvPr>
          <p:cNvSpPr/>
          <p:nvPr/>
        </p:nvSpPr>
        <p:spPr>
          <a:xfrm>
            <a:off x="5405698" y="5090774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6BABB83-B7F5-4F7A-971D-913FE38D0A17}"/>
              </a:ext>
            </a:extLst>
          </p:cNvPr>
          <p:cNvSpPr/>
          <p:nvPr/>
        </p:nvSpPr>
        <p:spPr>
          <a:xfrm>
            <a:off x="7030415" y="508481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E676122-79D5-4E2F-98FF-21988A38C8FD}"/>
              </a:ext>
            </a:extLst>
          </p:cNvPr>
          <p:cNvSpPr/>
          <p:nvPr/>
        </p:nvSpPr>
        <p:spPr>
          <a:xfrm rot="10959091">
            <a:off x="6918801" y="445987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1E779-4434-492D-B9B3-B9A91AA40266}"/>
              </a:ext>
            </a:extLst>
          </p:cNvPr>
          <p:cNvSpPr/>
          <p:nvPr/>
        </p:nvSpPr>
        <p:spPr>
          <a:xfrm rot="10959091">
            <a:off x="5291432" y="447607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AAD79E-71E4-4409-862E-6203517885E7}"/>
              </a:ext>
            </a:extLst>
          </p:cNvPr>
          <p:cNvSpPr/>
          <p:nvPr/>
        </p:nvSpPr>
        <p:spPr>
          <a:xfrm rot="10959091">
            <a:off x="3766405" y="452763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/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blipFill>
                <a:blip r:embed="rId19"/>
                <a:stretch>
                  <a:fillRect b="-34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04DA0-9954-43BD-9894-57BABD45E72B}"/>
              </a:ext>
            </a:extLst>
          </p:cNvPr>
          <p:cNvCxnSpPr>
            <a:cxnSpLocks/>
            <a:stCxn id="62" idx="3"/>
            <a:endCxn id="23" idx="0"/>
          </p:cNvCxnSpPr>
          <p:nvPr/>
        </p:nvCxnSpPr>
        <p:spPr>
          <a:xfrm>
            <a:off x="3060649" y="5093775"/>
            <a:ext cx="2674892" cy="9758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85AC8-59B5-4782-ADE6-A3043911706A}"/>
              </a:ext>
            </a:extLst>
          </p:cNvPr>
          <p:cNvCxnSpPr>
            <a:cxnSpLocks/>
            <a:stCxn id="65" idx="4"/>
            <a:endCxn id="23" idx="0"/>
          </p:cNvCxnSpPr>
          <p:nvPr/>
        </p:nvCxnSpPr>
        <p:spPr>
          <a:xfrm flipH="1">
            <a:off x="5735541" y="5168299"/>
            <a:ext cx="2457092" cy="90133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EE4CB0-B19A-4CB8-BD83-0C65E744069B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049447" y="1342132"/>
            <a:ext cx="1810957" cy="1455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381656D-A029-4A4D-84BD-37C29AF14994}"/>
              </a:ext>
            </a:extLst>
          </p:cNvPr>
          <p:cNvSpPr/>
          <p:nvPr/>
        </p:nvSpPr>
        <p:spPr>
          <a:xfrm>
            <a:off x="10040621" y="1365988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389423B-1EF9-4BA3-9C40-9984F6E581E8}"/>
              </a:ext>
            </a:extLst>
          </p:cNvPr>
          <p:cNvSpPr/>
          <p:nvPr/>
        </p:nvSpPr>
        <p:spPr>
          <a:xfrm rot="10800000">
            <a:off x="9979082" y="550172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01CC98-90A7-4BE4-9131-9A23B896BF5D}"/>
              </a:ext>
            </a:extLst>
          </p:cNvPr>
          <p:cNvSpPr txBox="1"/>
          <p:nvPr/>
        </p:nvSpPr>
        <p:spPr>
          <a:xfrm>
            <a:off x="10306001" y="251003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D04427-F8CD-4F25-9101-89C5B630FDAF}"/>
              </a:ext>
            </a:extLst>
          </p:cNvPr>
          <p:cNvSpPr txBox="1"/>
          <p:nvPr/>
        </p:nvSpPr>
        <p:spPr>
          <a:xfrm>
            <a:off x="10324045" y="1077296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58A0B7-F31A-4846-A47C-BDAE1108387D}"/>
              </a:ext>
            </a:extLst>
          </p:cNvPr>
          <p:cNvCxnSpPr>
            <a:cxnSpLocks/>
            <a:stCxn id="24" idx="6"/>
            <a:endCxn id="53" idx="1"/>
          </p:cNvCxnSpPr>
          <p:nvPr/>
        </p:nvCxnSpPr>
        <p:spPr>
          <a:xfrm>
            <a:off x="2855241" y="3051674"/>
            <a:ext cx="1688920" cy="55175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248078-2667-4514-807D-DCF8B8ED4FC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434756" y="1162214"/>
            <a:ext cx="2869550" cy="163501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/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/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/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/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A6890B-BD6E-4EA8-B651-C56B4070812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803180" y="3166102"/>
            <a:ext cx="494692" cy="36279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56852FC-53DA-4646-BB60-E6CE7615A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89277" y="3325113"/>
            <a:ext cx="1771372" cy="140882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886B53-8933-4B28-8C1E-865F8C765DC4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349603" y="1302085"/>
            <a:ext cx="2032456" cy="170614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F41DFB-9B50-4449-A149-EF9057B249B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85831" y="1162214"/>
            <a:ext cx="2993087" cy="186123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62DE8-4229-4042-A6D8-94FC6184B3AF}"/>
              </a:ext>
            </a:extLst>
          </p:cNvPr>
          <p:cNvCxnSpPr>
            <a:cxnSpLocks/>
            <a:stCxn id="72" idx="2"/>
            <a:endCxn id="44" idx="5"/>
          </p:cNvCxnSpPr>
          <p:nvPr/>
        </p:nvCxnSpPr>
        <p:spPr>
          <a:xfrm flipH="1" flipV="1">
            <a:off x="6746097" y="2687384"/>
            <a:ext cx="2004323" cy="57529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F40F24-01A4-4865-86C1-6AAC95571BDF}"/>
              </a:ext>
            </a:extLst>
          </p:cNvPr>
          <p:cNvCxnSpPr>
            <a:cxnSpLocks/>
            <a:stCxn id="45" idx="4"/>
            <a:endCxn id="72" idx="1"/>
          </p:cNvCxnSpPr>
          <p:nvPr/>
        </p:nvCxnSpPr>
        <p:spPr>
          <a:xfrm>
            <a:off x="7992387" y="2761908"/>
            <a:ext cx="1235929" cy="32084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D6DF624-E168-4792-AEAF-A1E28D2DF85B}"/>
              </a:ext>
            </a:extLst>
          </p:cNvPr>
          <p:cNvCxnSpPr>
            <a:cxnSpLocks/>
            <a:stCxn id="72" idx="4"/>
            <a:endCxn id="65" idx="7"/>
          </p:cNvCxnSpPr>
          <p:nvPr/>
        </p:nvCxnSpPr>
        <p:spPr>
          <a:xfrm flipH="1">
            <a:off x="8529978" y="3517117"/>
            <a:ext cx="1852081" cy="1216822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0BFF90-22FD-46BF-BE87-434853138C3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086076" y="3543373"/>
            <a:ext cx="3024673" cy="137048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D29F715-96B6-45E3-B1CA-17564578C514}"/>
              </a:ext>
            </a:extLst>
          </p:cNvPr>
          <p:cNvCxnSpPr>
            <a:cxnSpLocks/>
            <a:stCxn id="10" idx="4"/>
            <a:endCxn id="45" idx="0"/>
          </p:cNvCxnSpPr>
          <p:nvPr/>
        </p:nvCxnSpPr>
        <p:spPr>
          <a:xfrm flipH="1">
            <a:off x="7992387" y="141665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08072DB-14BF-4F8B-A12B-0F41EA591DCA}"/>
              </a:ext>
            </a:extLst>
          </p:cNvPr>
          <p:cNvCxnSpPr>
            <a:cxnSpLocks/>
          </p:cNvCxnSpPr>
          <p:nvPr/>
        </p:nvCxnSpPr>
        <p:spPr>
          <a:xfrm flipH="1">
            <a:off x="3139092" y="1402937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EA0380-B64A-444B-B2B7-AE6220C8182E}"/>
              </a:ext>
            </a:extLst>
          </p:cNvPr>
          <p:cNvCxnSpPr>
            <a:cxnSpLocks/>
          </p:cNvCxnSpPr>
          <p:nvPr/>
        </p:nvCxnSpPr>
        <p:spPr>
          <a:xfrm flipH="1">
            <a:off x="3154596" y="2747918"/>
            <a:ext cx="17248" cy="76919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68870D9-BEBC-43D8-84BE-04F964A0E535}"/>
              </a:ext>
            </a:extLst>
          </p:cNvPr>
          <p:cNvCxnSpPr>
            <a:cxnSpLocks/>
          </p:cNvCxnSpPr>
          <p:nvPr/>
        </p:nvCxnSpPr>
        <p:spPr>
          <a:xfrm flipH="1">
            <a:off x="3215406" y="4029526"/>
            <a:ext cx="13311" cy="59364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3A5EA6-BE25-401F-B4E1-D65019174C78}"/>
              </a:ext>
            </a:extLst>
          </p:cNvPr>
          <p:cNvCxnSpPr>
            <a:cxnSpLocks/>
          </p:cNvCxnSpPr>
          <p:nvPr/>
        </p:nvCxnSpPr>
        <p:spPr>
          <a:xfrm flipH="1">
            <a:off x="8009161" y="275464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4DC7CC-6F8A-4F6B-87C4-BA2EBDC8DA85}"/>
              </a:ext>
            </a:extLst>
          </p:cNvPr>
          <p:cNvCxnSpPr>
            <a:cxnSpLocks/>
          </p:cNvCxnSpPr>
          <p:nvPr/>
        </p:nvCxnSpPr>
        <p:spPr>
          <a:xfrm>
            <a:off x="8040235" y="4020027"/>
            <a:ext cx="12664" cy="654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D581CD4-1931-4F7B-8543-543B61EC532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197749" y="1392260"/>
            <a:ext cx="4707838" cy="860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644DA2-50D8-449C-9365-32CC102D8BBA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3197750" y="1416656"/>
            <a:ext cx="4794637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902012F-AB18-4DB5-8774-E92C443C524B}"/>
              </a:ext>
            </a:extLst>
          </p:cNvPr>
          <p:cNvCxnSpPr>
            <a:cxnSpLocks/>
          </p:cNvCxnSpPr>
          <p:nvPr/>
        </p:nvCxnSpPr>
        <p:spPr>
          <a:xfrm flipH="1">
            <a:off x="3471476" y="2761747"/>
            <a:ext cx="4370727" cy="7875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FBA1BC3-EC67-44E2-AA9E-FA15808B72B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3197749" y="2761908"/>
            <a:ext cx="4738247" cy="781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7EBCFB4-06C2-49DD-9B76-07B962BFC833}"/>
              </a:ext>
            </a:extLst>
          </p:cNvPr>
          <p:cNvCxnSpPr>
            <a:cxnSpLocks/>
          </p:cNvCxnSpPr>
          <p:nvPr/>
        </p:nvCxnSpPr>
        <p:spPr>
          <a:xfrm>
            <a:off x="3357278" y="4034677"/>
            <a:ext cx="4635108" cy="64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ACBE0-D013-41BA-B758-8E8E18CE0BB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397995" y="3980448"/>
            <a:ext cx="4694516" cy="67896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9089023B-E868-4C12-958A-E8FB448D6070}"/>
              </a:ext>
            </a:extLst>
          </p:cNvPr>
          <p:cNvSpPr/>
          <p:nvPr/>
        </p:nvSpPr>
        <p:spPr>
          <a:xfrm>
            <a:off x="5270390" y="130218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025073D-FA57-4C8B-8113-2B9E4F3DE6F2}"/>
              </a:ext>
            </a:extLst>
          </p:cNvPr>
          <p:cNvSpPr/>
          <p:nvPr/>
        </p:nvSpPr>
        <p:spPr>
          <a:xfrm rot="10959091">
            <a:off x="5156124" y="68747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rrow: Right 84">
            <a:extLst>
              <a:ext uri="{FF2B5EF4-FFF2-40B4-BE49-F238E27FC236}">
                <a16:creationId xmlns:a16="http://schemas.microsoft.com/office/drawing/2014/main" id="{CDF73759-5B0B-497B-92E9-1C0F1D1F6E3B}"/>
              </a:ext>
            </a:extLst>
          </p:cNvPr>
          <p:cNvSpPr/>
          <p:nvPr/>
        </p:nvSpPr>
        <p:spPr>
          <a:xfrm>
            <a:off x="1797035" y="2223748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4E0E40-11DE-4407-8A70-01EE2D11A8C7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1640630" y="3317501"/>
            <a:ext cx="3003654" cy="141643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E0A17CE-49A9-4235-A847-C0B32B027DBD}"/>
              </a:ext>
            </a:extLst>
          </p:cNvPr>
          <p:cNvSpPr/>
          <p:nvPr/>
        </p:nvSpPr>
        <p:spPr>
          <a:xfrm>
            <a:off x="5100398" y="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/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32B270-2384-4168-B714-6D2E1CE2E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1" y="907772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/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CFAD09-96F8-4ED5-9137-26290F3D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6" y="907772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/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0BE8CE3-7784-4E52-96D3-A4A446BB5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4" y="907772"/>
                <a:ext cx="954157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/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DDB0F2F-9EF1-48C7-9593-08C156AA5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9" y="907772"/>
                <a:ext cx="954157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2FB847A-BE46-45A6-B2CE-F129E190CE23}"/>
              </a:ext>
            </a:extLst>
          </p:cNvPr>
          <p:cNvSpPr/>
          <p:nvPr/>
        </p:nvSpPr>
        <p:spPr>
          <a:xfrm>
            <a:off x="5258462" y="6069630"/>
            <a:ext cx="954157" cy="50888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/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9351481-5E59-437B-AAF5-EF385DF6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" y="2797232"/>
                <a:ext cx="2840970" cy="508884"/>
              </a:xfrm>
              <a:prstGeom prst="ellipse">
                <a:avLst/>
              </a:prstGeom>
              <a:blipFill>
                <a:blip r:embed="rId6"/>
                <a:stretch>
                  <a:fillRect b="-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BBDF72-B21F-469B-9823-C589E6FB18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3678" y="254442"/>
            <a:ext cx="1926720" cy="6584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40C39F-4DB2-4188-B479-681D7E3DF3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88063" y="255278"/>
            <a:ext cx="2004325" cy="652494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3A30793-11A2-41A1-A909-86A213A7F9CC}"/>
              </a:ext>
            </a:extLst>
          </p:cNvPr>
          <p:cNvSpPr/>
          <p:nvPr/>
        </p:nvSpPr>
        <p:spPr>
          <a:xfrm>
            <a:off x="3538330" y="131196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D66F4C9-FA04-4A40-92A5-3605BA5BAABD}"/>
              </a:ext>
            </a:extLst>
          </p:cNvPr>
          <p:cNvSpPr/>
          <p:nvPr/>
        </p:nvSpPr>
        <p:spPr>
          <a:xfrm>
            <a:off x="6830170" y="133316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E97BFC-24C8-4AB3-8300-439F062E3520}"/>
              </a:ext>
            </a:extLst>
          </p:cNvPr>
          <p:cNvSpPr/>
          <p:nvPr/>
        </p:nvSpPr>
        <p:spPr>
          <a:xfrm rot="10959091">
            <a:off x="6718556" y="70822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05540" y="135360"/>
                  <a:pt x="215426" y="306852"/>
                  <a:pt x="397566" y="294198"/>
                </a:cubicBezTo>
                <a:cubicBezTo>
                  <a:pt x="556968" y="296509"/>
                  <a:pt x="833364" y="33431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8106C9-BACD-4C18-BF46-9D324FE9E274}"/>
              </a:ext>
            </a:extLst>
          </p:cNvPr>
          <p:cNvSpPr/>
          <p:nvPr/>
        </p:nvSpPr>
        <p:spPr>
          <a:xfrm rot="10959091">
            <a:off x="3566160" y="7759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/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90E9E8-7682-4235-84C0-C737118CA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70" y="2253024"/>
                <a:ext cx="954157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/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67B956-7DCD-4833-93B7-5DF47A8BB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05" y="2253024"/>
                <a:ext cx="954157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/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E89A111-A087-4CDB-89AB-3CEDAA2A9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3" y="2253024"/>
                <a:ext cx="954157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/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7A23F4-5AAC-473F-8F6D-D85D61989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08" y="2253024"/>
                <a:ext cx="954157" cy="508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1535AF-619D-4CA8-A5EB-7C28309E03F8}"/>
              </a:ext>
            </a:extLst>
          </p:cNvPr>
          <p:cNvSpPr/>
          <p:nvPr/>
        </p:nvSpPr>
        <p:spPr>
          <a:xfrm>
            <a:off x="3538329" y="265721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29563" y="153436"/>
                  <a:pt x="253148" y="306264"/>
                  <a:pt x="397566" y="294198"/>
                </a:cubicBezTo>
                <a:cubicBezTo>
                  <a:pt x="537592" y="286452"/>
                  <a:pt x="848087" y="3304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A748A0-C91C-4EAE-9863-4E184E4ED67D}"/>
              </a:ext>
            </a:extLst>
          </p:cNvPr>
          <p:cNvSpPr/>
          <p:nvPr/>
        </p:nvSpPr>
        <p:spPr>
          <a:xfrm>
            <a:off x="5205452" y="268438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40499" y="123228"/>
                  <a:pt x="260315" y="273927"/>
                  <a:pt x="397566" y="294198"/>
                </a:cubicBezTo>
                <a:cubicBezTo>
                  <a:pt x="549399" y="295946"/>
                  <a:pt x="841559" y="36664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177963799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22D426D-E4DE-48F0-83DB-B879E97A8888}"/>
              </a:ext>
            </a:extLst>
          </p:cNvPr>
          <p:cNvSpPr/>
          <p:nvPr/>
        </p:nvSpPr>
        <p:spPr>
          <a:xfrm>
            <a:off x="6830169" y="267841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56009" y="124919"/>
                  <a:pt x="223245" y="299173"/>
                  <a:pt x="397566" y="294198"/>
                </a:cubicBezTo>
                <a:cubicBezTo>
                  <a:pt x="543287" y="300430"/>
                  <a:pt x="832832" y="28199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7910698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873DFCD-B688-4F4C-BBC4-232C4678DF47}"/>
              </a:ext>
            </a:extLst>
          </p:cNvPr>
          <p:cNvSpPr/>
          <p:nvPr/>
        </p:nvSpPr>
        <p:spPr>
          <a:xfrm rot="10959091">
            <a:off x="6718555" y="205348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A40CF67-9AC2-4620-884D-A2EE62720090}"/>
              </a:ext>
            </a:extLst>
          </p:cNvPr>
          <p:cNvSpPr/>
          <p:nvPr/>
        </p:nvSpPr>
        <p:spPr>
          <a:xfrm rot="10959091">
            <a:off x="5091186" y="206967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89C234D-8966-480A-9333-344C1964819D}"/>
              </a:ext>
            </a:extLst>
          </p:cNvPr>
          <p:cNvSpPr/>
          <p:nvPr/>
        </p:nvSpPr>
        <p:spPr>
          <a:xfrm rot="10959091">
            <a:off x="3566159" y="212124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/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B5F5-991C-45C9-8E2C-438921903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93" y="3528900"/>
                <a:ext cx="954157" cy="5088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/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1414EB1-3C1A-4AC6-A0D9-A2E26C1C5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28" y="3528900"/>
                <a:ext cx="954157" cy="5088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/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FFC0BF-E108-47D4-B556-491F357D9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96" y="3528900"/>
                <a:ext cx="954157" cy="5088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/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C187C73-0691-4A20-9506-5DD23AB2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31" y="3528900"/>
                <a:ext cx="954157" cy="5088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4A79E0F-941A-4E3F-B4C8-C92FB6639959}"/>
              </a:ext>
            </a:extLst>
          </p:cNvPr>
          <p:cNvSpPr/>
          <p:nvPr/>
        </p:nvSpPr>
        <p:spPr>
          <a:xfrm>
            <a:off x="3638452" y="3933093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99B43D9-A263-43B8-8055-E342293575AE}"/>
              </a:ext>
            </a:extLst>
          </p:cNvPr>
          <p:cNvSpPr/>
          <p:nvPr/>
        </p:nvSpPr>
        <p:spPr>
          <a:xfrm>
            <a:off x="5305575" y="3960259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0AC0D59-E6FE-4A15-9360-D3B190EE11BB}"/>
              </a:ext>
            </a:extLst>
          </p:cNvPr>
          <p:cNvSpPr/>
          <p:nvPr/>
        </p:nvSpPr>
        <p:spPr>
          <a:xfrm>
            <a:off x="6930292" y="395429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55961-0A71-4997-8B11-DE85E240FECB}"/>
              </a:ext>
            </a:extLst>
          </p:cNvPr>
          <p:cNvSpPr/>
          <p:nvPr/>
        </p:nvSpPr>
        <p:spPr>
          <a:xfrm rot="10959091">
            <a:off x="6818678" y="332935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38745" y="154325"/>
                  <a:pt x="221939" y="315903"/>
                  <a:pt x="397566" y="294198"/>
                </a:cubicBezTo>
                <a:cubicBezTo>
                  <a:pt x="542753" y="304729"/>
                  <a:pt x="840918" y="34481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DE0364-4F31-4DA7-A098-C812922B9971}"/>
              </a:ext>
            </a:extLst>
          </p:cNvPr>
          <p:cNvSpPr/>
          <p:nvPr/>
        </p:nvSpPr>
        <p:spPr>
          <a:xfrm rot="10959091">
            <a:off x="5191309" y="3345555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06666" y="146180"/>
                  <a:pt x="220920" y="287047"/>
                  <a:pt x="397566" y="294198"/>
                </a:cubicBezTo>
                <a:cubicBezTo>
                  <a:pt x="539689" y="298147"/>
                  <a:pt x="854224" y="2217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809439606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0D84D5-9174-406E-911C-CAD26D42D4C2}"/>
              </a:ext>
            </a:extLst>
          </p:cNvPr>
          <p:cNvSpPr/>
          <p:nvPr/>
        </p:nvSpPr>
        <p:spPr>
          <a:xfrm rot="10959091">
            <a:off x="3666282" y="339712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98529" y="134716"/>
                  <a:pt x="222757" y="265735"/>
                  <a:pt x="397566" y="294198"/>
                </a:cubicBezTo>
                <a:cubicBezTo>
                  <a:pt x="540528" y="278150"/>
                  <a:pt x="852368" y="32987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3530407422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/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B06CAFE-3AA2-421D-A09F-90AAAC73C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16" y="4659415"/>
                <a:ext cx="954157" cy="5088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/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B6BFE1-3CC4-4F51-94A2-871E2D600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51" y="4659415"/>
                <a:ext cx="954157" cy="5088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/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8C33C8F-C34B-4B9F-AAE2-86CF00D79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19" y="4659415"/>
                <a:ext cx="954157" cy="5088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/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1B3AABC-7A35-4ACD-B55B-42571BC4B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54" y="4659415"/>
                <a:ext cx="954157" cy="5088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E7BE32A-9C0B-41DF-B8C6-F949428398E9}"/>
              </a:ext>
            </a:extLst>
          </p:cNvPr>
          <p:cNvSpPr/>
          <p:nvPr/>
        </p:nvSpPr>
        <p:spPr>
          <a:xfrm>
            <a:off x="3738575" y="5063608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16142" y="180202"/>
                  <a:pt x="280679" y="288475"/>
                  <a:pt x="397566" y="294198"/>
                </a:cubicBezTo>
                <a:cubicBezTo>
                  <a:pt x="543841" y="289931"/>
                  <a:pt x="826462" y="36357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541382703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006053-741B-4CCB-9F7E-DEDAB4EE0910}"/>
              </a:ext>
            </a:extLst>
          </p:cNvPr>
          <p:cNvSpPr/>
          <p:nvPr/>
        </p:nvSpPr>
        <p:spPr>
          <a:xfrm>
            <a:off x="5405698" y="5090774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127523" y="138300"/>
                  <a:pt x="244640" y="297822"/>
                  <a:pt x="397566" y="294198"/>
                </a:cubicBezTo>
                <a:cubicBezTo>
                  <a:pt x="531612" y="288765"/>
                  <a:pt x="847482" y="30679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6BABB83-B7F5-4F7A-971D-913FE38D0A17}"/>
              </a:ext>
            </a:extLst>
          </p:cNvPr>
          <p:cNvSpPr/>
          <p:nvPr/>
        </p:nvSpPr>
        <p:spPr>
          <a:xfrm>
            <a:off x="7030415" y="508481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E676122-79D5-4E2F-98FF-21988A38C8FD}"/>
              </a:ext>
            </a:extLst>
          </p:cNvPr>
          <p:cNvSpPr/>
          <p:nvPr/>
        </p:nvSpPr>
        <p:spPr>
          <a:xfrm rot="10959091">
            <a:off x="6918801" y="445987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1E779-4434-492D-B9B3-B9A91AA40266}"/>
              </a:ext>
            </a:extLst>
          </p:cNvPr>
          <p:cNvSpPr/>
          <p:nvPr/>
        </p:nvSpPr>
        <p:spPr>
          <a:xfrm rot="10959091">
            <a:off x="5291432" y="4476070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AAD79E-71E4-4409-862E-6203517885E7}"/>
              </a:ext>
            </a:extLst>
          </p:cNvPr>
          <p:cNvSpPr/>
          <p:nvPr/>
        </p:nvSpPr>
        <p:spPr>
          <a:xfrm rot="10959091">
            <a:off x="3766405" y="4527636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/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C40FCF-3132-4021-A2BD-763D2CA76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420" y="3008233"/>
                <a:ext cx="3263278" cy="508884"/>
              </a:xfrm>
              <a:prstGeom prst="ellipse">
                <a:avLst/>
              </a:prstGeom>
              <a:blipFill>
                <a:blip r:embed="rId19"/>
                <a:stretch>
                  <a:fillRect b="-34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404DA0-9954-43BD-9894-57BABD45E72B}"/>
              </a:ext>
            </a:extLst>
          </p:cNvPr>
          <p:cNvCxnSpPr>
            <a:cxnSpLocks/>
            <a:stCxn id="62" idx="3"/>
            <a:endCxn id="23" idx="0"/>
          </p:cNvCxnSpPr>
          <p:nvPr/>
        </p:nvCxnSpPr>
        <p:spPr>
          <a:xfrm>
            <a:off x="3060649" y="5093775"/>
            <a:ext cx="2674892" cy="9758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85AC8-59B5-4782-ADE6-A3043911706A}"/>
              </a:ext>
            </a:extLst>
          </p:cNvPr>
          <p:cNvCxnSpPr>
            <a:cxnSpLocks/>
            <a:stCxn id="65" idx="4"/>
            <a:endCxn id="23" idx="0"/>
          </p:cNvCxnSpPr>
          <p:nvPr/>
        </p:nvCxnSpPr>
        <p:spPr>
          <a:xfrm flipH="1">
            <a:off x="5735541" y="5168299"/>
            <a:ext cx="2457092" cy="90133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EE4CB0-B19A-4CB8-BD83-0C65E744069B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049447" y="1342132"/>
            <a:ext cx="1810957" cy="1455100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381656D-A029-4A4D-84BD-37C29AF14994}"/>
              </a:ext>
            </a:extLst>
          </p:cNvPr>
          <p:cNvSpPr/>
          <p:nvPr/>
        </p:nvSpPr>
        <p:spPr>
          <a:xfrm>
            <a:off x="9965718" y="1606163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389423B-1EF9-4BA3-9C40-9984F6E581E8}"/>
              </a:ext>
            </a:extLst>
          </p:cNvPr>
          <p:cNvSpPr/>
          <p:nvPr/>
        </p:nvSpPr>
        <p:spPr>
          <a:xfrm rot="10800000">
            <a:off x="9979082" y="550172"/>
            <a:ext cx="1066582" cy="53018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01CC98-90A7-4BE4-9131-9A23B896BF5D}"/>
              </a:ext>
            </a:extLst>
          </p:cNvPr>
          <p:cNvSpPr txBox="1"/>
          <p:nvPr/>
        </p:nvSpPr>
        <p:spPr>
          <a:xfrm>
            <a:off x="10172367" y="212193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D04427-F8CD-4F25-9101-89C5B630FDAF}"/>
              </a:ext>
            </a:extLst>
          </p:cNvPr>
          <p:cNvSpPr txBox="1"/>
          <p:nvPr/>
        </p:nvSpPr>
        <p:spPr>
          <a:xfrm>
            <a:off x="10246581" y="1264614"/>
            <a:ext cx="12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58A0B7-F31A-4846-A47C-BDAE1108387D}"/>
              </a:ext>
            </a:extLst>
          </p:cNvPr>
          <p:cNvCxnSpPr>
            <a:cxnSpLocks/>
            <a:stCxn id="24" idx="6"/>
            <a:endCxn id="53" idx="1"/>
          </p:cNvCxnSpPr>
          <p:nvPr/>
        </p:nvCxnSpPr>
        <p:spPr>
          <a:xfrm>
            <a:off x="2855241" y="3051674"/>
            <a:ext cx="1688920" cy="55175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248078-2667-4514-807D-DCF8B8ED4FC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434756" y="1162214"/>
            <a:ext cx="2869550" cy="1635018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/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11A0CD7-CA86-43FC-8922-2AA48666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916790"/>
                <a:ext cx="5770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/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DD3EEA-EDEE-4B81-938F-46D102C8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2192260"/>
                <a:ext cx="5182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/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497BAE7-7963-49FE-907E-EF50EDEF6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3451203"/>
                <a:ext cx="5182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/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A649CA2-A93C-45FC-A501-4C89334E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75" y="4507194"/>
                <a:ext cx="5182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BA6890B-BD6E-4EA8-B651-C56B4070812E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2803180" y="3166102"/>
            <a:ext cx="494692" cy="36279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56852FC-53DA-4646-BB60-E6CE7615A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89277" y="3325113"/>
            <a:ext cx="1771372" cy="1408826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886B53-8933-4B28-8C1E-865F8C765DC4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8349603" y="1302085"/>
            <a:ext cx="2032456" cy="1706148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BF41DFB-9B50-4449-A149-EF9057B249B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85831" y="1162214"/>
            <a:ext cx="2993087" cy="186123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A862DE8-4229-4042-A6D8-94FC6184B3AF}"/>
              </a:ext>
            </a:extLst>
          </p:cNvPr>
          <p:cNvCxnSpPr>
            <a:cxnSpLocks/>
            <a:stCxn id="72" idx="2"/>
            <a:endCxn id="44" idx="5"/>
          </p:cNvCxnSpPr>
          <p:nvPr/>
        </p:nvCxnSpPr>
        <p:spPr>
          <a:xfrm flipH="1" flipV="1">
            <a:off x="6746097" y="2687384"/>
            <a:ext cx="2004323" cy="575291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4F40F24-01A4-4865-86C1-6AAC95571BDF}"/>
              </a:ext>
            </a:extLst>
          </p:cNvPr>
          <p:cNvCxnSpPr>
            <a:cxnSpLocks/>
            <a:stCxn id="45" idx="4"/>
            <a:endCxn id="72" idx="1"/>
          </p:cNvCxnSpPr>
          <p:nvPr/>
        </p:nvCxnSpPr>
        <p:spPr>
          <a:xfrm>
            <a:off x="7992387" y="2761908"/>
            <a:ext cx="1235929" cy="320849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D6DF624-E168-4792-AEAF-A1E28D2DF85B}"/>
              </a:ext>
            </a:extLst>
          </p:cNvPr>
          <p:cNvCxnSpPr>
            <a:cxnSpLocks/>
            <a:stCxn id="72" idx="4"/>
            <a:endCxn id="65" idx="7"/>
          </p:cNvCxnSpPr>
          <p:nvPr/>
        </p:nvCxnSpPr>
        <p:spPr>
          <a:xfrm flipH="1">
            <a:off x="8529978" y="3517117"/>
            <a:ext cx="1852081" cy="1216822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0BFF90-22FD-46BF-BE87-434853138C3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7086076" y="3543373"/>
            <a:ext cx="3024673" cy="1370484"/>
          </a:xfrm>
          <a:prstGeom prst="straightConnector1">
            <a:avLst/>
          </a:prstGeom>
          <a:ln w="635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D29F715-96B6-45E3-B1CA-17564578C514}"/>
              </a:ext>
            </a:extLst>
          </p:cNvPr>
          <p:cNvCxnSpPr>
            <a:cxnSpLocks/>
            <a:stCxn id="10" idx="4"/>
            <a:endCxn id="45" idx="0"/>
          </p:cNvCxnSpPr>
          <p:nvPr/>
        </p:nvCxnSpPr>
        <p:spPr>
          <a:xfrm flipH="1">
            <a:off x="7992387" y="1416656"/>
            <a:ext cx="1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08072DB-14BF-4F8B-A12B-0F41EA591DCA}"/>
              </a:ext>
            </a:extLst>
          </p:cNvPr>
          <p:cNvCxnSpPr>
            <a:cxnSpLocks/>
          </p:cNvCxnSpPr>
          <p:nvPr/>
        </p:nvCxnSpPr>
        <p:spPr>
          <a:xfrm flipH="1">
            <a:off x="3139092" y="1402937"/>
            <a:ext cx="1" cy="83636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EA0380-B64A-444B-B2B7-AE6220C8182E}"/>
              </a:ext>
            </a:extLst>
          </p:cNvPr>
          <p:cNvCxnSpPr>
            <a:cxnSpLocks/>
          </p:cNvCxnSpPr>
          <p:nvPr/>
        </p:nvCxnSpPr>
        <p:spPr>
          <a:xfrm flipH="1">
            <a:off x="3154596" y="2747918"/>
            <a:ext cx="17248" cy="76919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68870D9-BEBC-43D8-84BE-04F964A0E535}"/>
              </a:ext>
            </a:extLst>
          </p:cNvPr>
          <p:cNvCxnSpPr>
            <a:cxnSpLocks/>
          </p:cNvCxnSpPr>
          <p:nvPr/>
        </p:nvCxnSpPr>
        <p:spPr>
          <a:xfrm flipH="1">
            <a:off x="3215406" y="4029526"/>
            <a:ext cx="13311" cy="59364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3A5EA6-BE25-401F-B4E1-D65019174C78}"/>
              </a:ext>
            </a:extLst>
          </p:cNvPr>
          <p:cNvCxnSpPr>
            <a:cxnSpLocks/>
          </p:cNvCxnSpPr>
          <p:nvPr/>
        </p:nvCxnSpPr>
        <p:spPr>
          <a:xfrm flipH="1">
            <a:off x="8009161" y="2754646"/>
            <a:ext cx="1" cy="836368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54DC7CC-6F8A-4F6B-87C4-BA2EBDC8DA85}"/>
              </a:ext>
            </a:extLst>
          </p:cNvPr>
          <p:cNvCxnSpPr>
            <a:cxnSpLocks/>
          </p:cNvCxnSpPr>
          <p:nvPr/>
        </p:nvCxnSpPr>
        <p:spPr>
          <a:xfrm>
            <a:off x="8040235" y="4020027"/>
            <a:ext cx="12664" cy="65470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D581CD4-1931-4F7B-8543-543B61EC532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3197749" y="1392260"/>
            <a:ext cx="4707838" cy="86076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644DA2-50D8-449C-9365-32CC102D8BBA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3197750" y="1416656"/>
            <a:ext cx="4794637" cy="83636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902012F-AB18-4DB5-8774-E92C443C524B}"/>
              </a:ext>
            </a:extLst>
          </p:cNvPr>
          <p:cNvCxnSpPr>
            <a:cxnSpLocks/>
          </p:cNvCxnSpPr>
          <p:nvPr/>
        </p:nvCxnSpPr>
        <p:spPr>
          <a:xfrm flipH="1">
            <a:off x="3471476" y="2761747"/>
            <a:ext cx="4370727" cy="78759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FBA1BC3-EC67-44E2-AA9E-FA15808B72BF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3197749" y="2761908"/>
            <a:ext cx="4738247" cy="781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7EBCFB4-06C2-49DD-9B76-07B962BFC833}"/>
              </a:ext>
            </a:extLst>
          </p:cNvPr>
          <p:cNvCxnSpPr>
            <a:cxnSpLocks/>
          </p:cNvCxnSpPr>
          <p:nvPr/>
        </p:nvCxnSpPr>
        <p:spPr>
          <a:xfrm>
            <a:off x="3357278" y="4034677"/>
            <a:ext cx="4635108" cy="64305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ACBE0-D013-41BA-B758-8E8E18CE0BB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3397995" y="3980448"/>
            <a:ext cx="4694516" cy="67896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9089023B-E868-4C12-958A-E8FB448D6070}"/>
              </a:ext>
            </a:extLst>
          </p:cNvPr>
          <p:cNvSpPr/>
          <p:nvPr/>
        </p:nvSpPr>
        <p:spPr>
          <a:xfrm>
            <a:off x="5270390" y="1302181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025073D-FA57-4C8B-8113-2B9E4F3DE6F2}"/>
              </a:ext>
            </a:extLst>
          </p:cNvPr>
          <p:cNvSpPr/>
          <p:nvPr/>
        </p:nvSpPr>
        <p:spPr>
          <a:xfrm rot="10959091">
            <a:off x="5156124" y="687477"/>
            <a:ext cx="890547" cy="294198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 extrusionOk="0">
                <a:moveTo>
                  <a:pt x="0" y="0"/>
                </a:moveTo>
                <a:cubicBezTo>
                  <a:pt x="87446" y="144112"/>
                  <a:pt x="214188" y="317054"/>
                  <a:pt x="397566" y="294198"/>
                </a:cubicBezTo>
                <a:cubicBezTo>
                  <a:pt x="543535" y="284806"/>
                  <a:pt x="845469" y="25850"/>
                  <a:pt x="890547" y="0"/>
                </a:cubicBezTo>
              </a:path>
            </a:pathLst>
          </a:custGeom>
          <a:noFill/>
          <a:ln w="63500">
            <a:solidFill>
              <a:schemeClr val="tx1"/>
            </a:solidFill>
            <a:prstDash val="solid"/>
            <a:tailEnd type="triangle" w="lg" len="lg"/>
            <a:extLst>
              <a:ext uri="{C807C97D-BFC1-408E-A445-0C87EB9F89A2}">
                <ask:lineSketchStyleProps xmlns:ask="http://schemas.microsoft.com/office/drawing/2018/sketchyshapes" sd="2116632749">
                  <a:custGeom>
                    <a:avLst/>
                    <a:gdLst>
                      <a:gd name="connsiteX0" fmla="*/ 0 w 890547"/>
                      <a:gd name="connsiteY0" fmla="*/ 0 h 294198"/>
                      <a:gd name="connsiteX1" fmla="*/ 397566 w 890547"/>
                      <a:gd name="connsiteY1" fmla="*/ 294198 h 294198"/>
                      <a:gd name="connsiteX2" fmla="*/ 890547 w 890547"/>
                      <a:gd name="connsiteY2" fmla="*/ 0 h 29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0547" h="294198">
                        <a:moveTo>
                          <a:pt x="0" y="0"/>
                        </a:moveTo>
                        <a:cubicBezTo>
                          <a:pt x="124571" y="147099"/>
                          <a:pt x="249142" y="294198"/>
                          <a:pt x="397566" y="294198"/>
                        </a:cubicBezTo>
                        <a:cubicBezTo>
                          <a:pt x="545990" y="294198"/>
                          <a:pt x="842839" y="33130"/>
                          <a:pt x="890547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790739-8298-4C93-9D8F-22BE78D01408}"/>
                  </a:ext>
                </a:extLst>
              </p:cNvPr>
              <p:cNvSpPr txBox="1"/>
              <p:nvPr/>
            </p:nvSpPr>
            <p:spPr>
              <a:xfrm>
                <a:off x="822290" y="150338"/>
                <a:ext cx="1555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𝟏𝟎𝟏𝟎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790739-8298-4C93-9D8F-22BE78D01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0" y="150338"/>
                <a:ext cx="1555961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row: Right 82">
            <a:extLst>
              <a:ext uri="{FF2B5EF4-FFF2-40B4-BE49-F238E27FC236}">
                <a16:creationId xmlns:a16="http://schemas.microsoft.com/office/drawing/2014/main" id="{D47785FF-A8BD-47FD-936F-FD55C13D3CB7}"/>
              </a:ext>
            </a:extLst>
          </p:cNvPr>
          <p:cNvSpPr/>
          <p:nvPr/>
        </p:nvSpPr>
        <p:spPr>
          <a:xfrm rot="10800000">
            <a:off x="1851686" y="1013030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DDAD1078-1FE9-4AED-ACEC-2E6FD76D28C4}"/>
              </a:ext>
            </a:extLst>
          </p:cNvPr>
          <p:cNvSpPr/>
          <p:nvPr/>
        </p:nvSpPr>
        <p:spPr>
          <a:xfrm rot="10800000">
            <a:off x="1741196" y="3528900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02EEE6C-EF6E-4F05-BC47-61BD5BDA1B7D}"/>
              </a:ext>
            </a:extLst>
          </p:cNvPr>
          <p:cNvSpPr/>
          <p:nvPr/>
        </p:nvSpPr>
        <p:spPr>
          <a:xfrm>
            <a:off x="1733631" y="4571489"/>
            <a:ext cx="482063" cy="3138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805F290-A1EC-4FC9-BF3A-421EA0D012A2}"/>
                  </a:ext>
                </a:extLst>
              </p:cNvPr>
              <p:cNvSpPr/>
              <p:nvPr/>
            </p:nvSpPr>
            <p:spPr>
              <a:xfrm>
                <a:off x="7256491" y="92367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805F290-A1EC-4FC9-BF3A-421EA0D01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91" y="923674"/>
                <a:ext cx="954157" cy="508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68EFBD9-BF56-4AC2-AC71-097140642BB0}"/>
                  </a:ext>
                </a:extLst>
              </p:cNvPr>
              <p:cNvSpPr/>
              <p:nvPr/>
            </p:nvSpPr>
            <p:spPr>
              <a:xfrm>
                <a:off x="8883859" y="923674"/>
                <a:ext cx="954157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68EFBD9-BF56-4AC2-AC71-097140642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59" y="923674"/>
                <a:ext cx="954157" cy="508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CCCEC8-51E7-494C-A8F7-D3042565DDCA}"/>
              </a:ext>
            </a:extLst>
          </p:cNvPr>
          <p:cNvSpPr/>
          <p:nvPr/>
        </p:nvSpPr>
        <p:spPr>
          <a:xfrm rot="10800000">
            <a:off x="8037447" y="736847"/>
            <a:ext cx="1019614" cy="247136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3839F0-E76E-4BDC-A003-7D1AC7167A61}"/>
                  </a:ext>
                </a:extLst>
              </p:cNvPr>
              <p:cNvSpPr/>
              <p:nvPr/>
            </p:nvSpPr>
            <p:spPr>
              <a:xfrm>
                <a:off x="5713013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3839F0-E76E-4BDC-A003-7D1AC716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13" y="2902538"/>
                <a:ext cx="697065" cy="508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70A9B6-F085-4C96-9732-42B5546B851D}"/>
              </a:ext>
            </a:extLst>
          </p:cNvPr>
          <p:cNvSpPr/>
          <p:nvPr/>
        </p:nvSpPr>
        <p:spPr>
          <a:xfrm rot="10800000">
            <a:off x="8139609" y="2778970"/>
            <a:ext cx="1019614" cy="247136"/>
          </a:xfrm>
          <a:custGeom>
            <a:avLst/>
            <a:gdLst>
              <a:gd name="connsiteX0" fmla="*/ 0 w 890547"/>
              <a:gd name="connsiteY0" fmla="*/ 0 h 294198"/>
              <a:gd name="connsiteX1" fmla="*/ 397566 w 890547"/>
              <a:gd name="connsiteY1" fmla="*/ 294198 h 294198"/>
              <a:gd name="connsiteX2" fmla="*/ 890547 w 890547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47" h="294198">
                <a:moveTo>
                  <a:pt x="0" y="0"/>
                </a:moveTo>
                <a:cubicBezTo>
                  <a:pt x="124571" y="147099"/>
                  <a:pt x="249142" y="294198"/>
                  <a:pt x="397566" y="294198"/>
                </a:cubicBezTo>
                <a:cubicBezTo>
                  <a:pt x="545990" y="294198"/>
                  <a:pt x="842839" y="33130"/>
                  <a:pt x="890547" y="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2E7EAC7-4AAE-4AA1-B38B-F2153DF4DBC9}"/>
                  </a:ext>
                </a:extLst>
              </p:cNvPr>
              <p:cNvSpPr/>
              <p:nvPr/>
            </p:nvSpPr>
            <p:spPr>
              <a:xfrm>
                <a:off x="6559426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2E7EAC7-4AAE-4AA1-B38B-F2153DF4D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426" y="2902538"/>
                <a:ext cx="697065" cy="508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82821D-8283-48A3-ABA6-1F388C5174C2}"/>
                  </a:ext>
                </a:extLst>
              </p:cNvPr>
              <p:cNvSpPr/>
              <p:nvPr/>
            </p:nvSpPr>
            <p:spPr>
              <a:xfrm>
                <a:off x="7442544" y="2902538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82821D-8283-48A3-ABA6-1F388C517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544" y="2902538"/>
                <a:ext cx="697065" cy="508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28B567-0366-477F-AE33-0C7967FCA9F9}"/>
                  </a:ext>
                </a:extLst>
              </p:cNvPr>
              <p:cNvSpPr/>
              <p:nvPr/>
            </p:nvSpPr>
            <p:spPr>
              <a:xfrm>
                <a:off x="9022727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28B567-0366-477F-AE33-0C7967FCA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27" y="2983726"/>
                <a:ext cx="697065" cy="508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843E1D-6180-4860-90B0-9FF7E2416D5F}"/>
                  </a:ext>
                </a:extLst>
              </p:cNvPr>
              <p:cNvSpPr/>
              <p:nvPr/>
            </p:nvSpPr>
            <p:spPr>
              <a:xfrm>
                <a:off x="9869140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843E1D-6180-4860-90B0-9FF7E2416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140" y="2983726"/>
                <a:ext cx="697065" cy="508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E6F5DE-714E-4C0B-919B-FB4D9E91AA27}"/>
                  </a:ext>
                </a:extLst>
              </p:cNvPr>
              <p:cNvSpPr/>
              <p:nvPr/>
            </p:nvSpPr>
            <p:spPr>
              <a:xfrm>
                <a:off x="10752258" y="2983726"/>
                <a:ext cx="697065" cy="5088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E6F5DE-714E-4C0B-919B-FB4D9E91A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258" y="2983726"/>
                <a:ext cx="697065" cy="508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2B5D4-77CA-49A2-B3A1-8DFC8EE3AA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369538" y="3156980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E40789-A8F6-4B7A-AA8D-DC7F53B75F39}"/>
              </a:ext>
            </a:extLst>
          </p:cNvPr>
          <p:cNvCxnSpPr>
            <a:cxnSpLocks/>
          </p:cNvCxnSpPr>
          <p:nvPr/>
        </p:nvCxnSpPr>
        <p:spPr>
          <a:xfrm flipV="1">
            <a:off x="7272926" y="3156980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50EA6-5B60-43EE-8CC0-A8BDBD0AF32A}"/>
              </a:ext>
            </a:extLst>
          </p:cNvPr>
          <p:cNvCxnSpPr>
            <a:cxnSpLocks/>
          </p:cNvCxnSpPr>
          <p:nvPr/>
        </p:nvCxnSpPr>
        <p:spPr>
          <a:xfrm flipV="1">
            <a:off x="9662701" y="3253723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870262-BF99-417B-B0B2-8CDE486DCAAF}"/>
              </a:ext>
            </a:extLst>
          </p:cNvPr>
          <p:cNvCxnSpPr>
            <a:cxnSpLocks/>
          </p:cNvCxnSpPr>
          <p:nvPr/>
        </p:nvCxnSpPr>
        <p:spPr>
          <a:xfrm flipV="1">
            <a:off x="10566089" y="3253723"/>
            <a:ext cx="189888" cy="3300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9D0A63-EF7A-404C-ADB2-33E88A5E3DA3}"/>
              </a:ext>
            </a:extLst>
          </p:cNvPr>
          <p:cNvSpPr/>
          <p:nvPr/>
        </p:nvSpPr>
        <p:spPr>
          <a:xfrm rot="5400000">
            <a:off x="8079422" y="1633338"/>
            <a:ext cx="977382" cy="71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2A1850-E347-4946-A590-C566A588E3E8}"/>
                  </a:ext>
                </a:extLst>
              </p:cNvPr>
              <p:cNvSpPr/>
              <p:nvPr/>
            </p:nvSpPr>
            <p:spPr>
              <a:xfrm>
                <a:off x="5190428" y="828923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2A1850-E347-4946-A590-C566A588E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428" y="828923"/>
                <a:ext cx="694414" cy="5406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026C2F-1A6D-4652-97DA-7A7084BB0155}"/>
                  </a:ext>
                </a:extLst>
              </p:cNvPr>
              <p:cNvSpPr/>
              <p:nvPr/>
            </p:nvSpPr>
            <p:spPr>
              <a:xfrm>
                <a:off x="1979426" y="2181970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026C2F-1A6D-4652-97DA-7A7084BB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26" y="2181970"/>
                <a:ext cx="694414" cy="5406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6B0DA-4DD6-4F5E-B74F-2CC28487E72B}"/>
                  </a:ext>
                </a:extLst>
              </p:cNvPr>
              <p:cNvSpPr/>
              <p:nvPr/>
            </p:nvSpPr>
            <p:spPr>
              <a:xfrm>
                <a:off x="3006470" y="2181970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6B0DA-4DD6-4F5E-B74F-2CC28487E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470" y="2181970"/>
                <a:ext cx="694414" cy="5406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40A54E-9196-440F-AD36-6DB0559971F1}"/>
                  </a:ext>
                </a:extLst>
              </p:cNvPr>
              <p:cNvSpPr/>
              <p:nvPr/>
            </p:nvSpPr>
            <p:spPr>
              <a:xfrm>
                <a:off x="5884842" y="217401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40A54E-9196-440F-AD36-6DB055997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42" y="2174018"/>
                <a:ext cx="694414" cy="5406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FC7AE2-7D77-48DA-8E67-875ABCBE5C61}"/>
                  </a:ext>
                </a:extLst>
              </p:cNvPr>
              <p:cNvSpPr/>
              <p:nvPr/>
            </p:nvSpPr>
            <p:spPr>
              <a:xfrm>
                <a:off x="6927788" y="217401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FC7AE2-7D77-48DA-8E67-875ABCBE5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88" y="2174018"/>
                <a:ext cx="694414" cy="5406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EB6F5D-931E-43D3-AABE-0D5F59017760}"/>
                  </a:ext>
                </a:extLst>
              </p:cNvPr>
              <p:cNvSpPr/>
              <p:nvPr/>
            </p:nvSpPr>
            <p:spPr>
              <a:xfrm>
                <a:off x="9365311" y="2181970"/>
                <a:ext cx="847263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EB6F5D-931E-43D3-AABE-0D5F59017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311" y="2181970"/>
                <a:ext cx="847263" cy="5406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0BF337-82D8-4086-962A-BD82110C5CE1}"/>
              </a:ext>
            </a:extLst>
          </p:cNvPr>
          <p:cNvSpPr txBox="1"/>
          <p:nvPr/>
        </p:nvSpPr>
        <p:spPr>
          <a:xfrm>
            <a:off x="4359955" y="2086554"/>
            <a:ext cx="166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97C96-374E-4D96-82DD-1D9F5CD43B7A}"/>
              </a:ext>
            </a:extLst>
          </p:cNvPr>
          <p:cNvSpPr txBox="1"/>
          <p:nvPr/>
        </p:nvSpPr>
        <p:spPr>
          <a:xfrm>
            <a:off x="8204858" y="2145524"/>
            <a:ext cx="166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4BE1-5C54-47DE-94F1-7E3805B968C3}"/>
                  </a:ext>
                </a:extLst>
              </p:cNvPr>
              <p:cNvSpPr/>
              <p:nvPr/>
            </p:nvSpPr>
            <p:spPr>
              <a:xfrm>
                <a:off x="778779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4BE1-5C54-47DE-94F1-7E3805B96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9" y="3864999"/>
                <a:ext cx="694414" cy="5406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04A0D4-043D-4920-82F2-487F573F2876}"/>
                  </a:ext>
                </a:extLst>
              </p:cNvPr>
              <p:cNvSpPr/>
              <p:nvPr/>
            </p:nvSpPr>
            <p:spPr>
              <a:xfrm>
                <a:off x="1694504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404A0D4-043D-4920-82F2-487F573F2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04" y="3864999"/>
                <a:ext cx="694414" cy="5406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5F668A-AF37-4BEF-99D6-713A67DB2FF7}"/>
                  </a:ext>
                </a:extLst>
              </p:cNvPr>
              <p:cNvSpPr/>
              <p:nvPr/>
            </p:nvSpPr>
            <p:spPr>
              <a:xfrm>
                <a:off x="2934907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5F668A-AF37-4BEF-99D6-713A67DB2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07" y="3864999"/>
                <a:ext cx="694414" cy="5406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CEB382-CADA-4AEE-AD76-DC153448501F}"/>
                  </a:ext>
                </a:extLst>
              </p:cNvPr>
              <p:cNvSpPr/>
              <p:nvPr/>
            </p:nvSpPr>
            <p:spPr>
              <a:xfrm>
                <a:off x="3850632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CEB382-CADA-4AEE-AD76-DC1534485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2" y="3864999"/>
                <a:ext cx="694414" cy="5406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6855EC-6A1A-4B42-BD15-FA2985D356D1}"/>
                  </a:ext>
                </a:extLst>
              </p:cNvPr>
              <p:cNvSpPr/>
              <p:nvPr/>
            </p:nvSpPr>
            <p:spPr>
              <a:xfrm>
                <a:off x="5884842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6855EC-6A1A-4B42-BD15-FA2985D35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842" y="3864999"/>
                <a:ext cx="694414" cy="5406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8CBC86-5800-4402-B28A-B18E5F0C816F}"/>
                  </a:ext>
                </a:extLst>
              </p:cNvPr>
              <p:cNvSpPr/>
              <p:nvPr/>
            </p:nvSpPr>
            <p:spPr>
              <a:xfrm>
                <a:off x="6927788" y="3864999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8CBC86-5800-4402-B28A-B18E5F0C8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88" y="3864999"/>
                <a:ext cx="694414" cy="5406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950FCA-BDD0-43F0-824D-CDFCDA041D21}"/>
                  </a:ext>
                </a:extLst>
              </p:cNvPr>
              <p:cNvSpPr/>
              <p:nvPr/>
            </p:nvSpPr>
            <p:spPr>
              <a:xfrm>
                <a:off x="9056536" y="3864999"/>
                <a:ext cx="934727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950FCA-BDD0-43F0-824D-CDFCDA041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536" y="3864999"/>
                <a:ext cx="934727" cy="5406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7DFD73-0650-473B-9001-D082CC5D07CA}"/>
                  </a:ext>
                </a:extLst>
              </p:cNvPr>
              <p:cNvSpPr/>
              <p:nvPr/>
            </p:nvSpPr>
            <p:spPr>
              <a:xfrm>
                <a:off x="10212573" y="3864999"/>
                <a:ext cx="847263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07DFD73-0650-473B-9001-D082CC5D0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573" y="3864999"/>
                <a:ext cx="847263" cy="5406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009692D-2F28-4337-9D80-6D871C31B352}"/>
              </a:ext>
            </a:extLst>
          </p:cNvPr>
          <p:cNvSpPr/>
          <p:nvPr/>
        </p:nvSpPr>
        <p:spPr>
          <a:xfrm>
            <a:off x="556591" y="1574358"/>
            <a:ext cx="10503245" cy="141864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7B61DA-7847-47D3-B25C-72CD18FD9520}"/>
                  </a:ext>
                </a:extLst>
              </p:cNvPr>
              <p:cNvSpPr txBox="1"/>
              <p:nvPr/>
            </p:nvSpPr>
            <p:spPr>
              <a:xfrm>
                <a:off x="753375" y="1600273"/>
                <a:ext cx="143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7B61DA-7847-47D3-B25C-72CD18FD9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75" y="1600273"/>
                <a:ext cx="1439635" cy="369332"/>
              </a:xfrm>
              <a:prstGeom prst="rect">
                <a:avLst/>
              </a:prstGeom>
              <a:blipFill>
                <a:blip r:embed="rId1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FF537A44-8021-4B88-923C-5A82D749167E}"/>
              </a:ext>
            </a:extLst>
          </p:cNvPr>
          <p:cNvSpPr/>
          <p:nvPr/>
        </p:nvSpPr>
        <p:spPr>
          <a:xfrm>
            <a:off x="208058" y="3429000"/>
            <a:ext cx="11205163" cy="141864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E88817-B5FA-4A6D-BFD7-E24FF0C267EF}"/>
                  </a:ext>
                </a:extLst>
              </p:cNvPr>
              <p:cNvSpPr txBox="1"/>
              <p:nvPr/>
            </p:nvSpPr>
            <p:spPr>
              <a:xfrm>
                <a:off x="404842" y="3454915"/>
                <a:ext cx="143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E88817-B5FA-4A6D-BFD7-E24FF0C2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2" y="3454915"/>
                <a:ext cx="1439635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E369A-BB6B-4D24-9510-F96C8D3BA387}"/>
              </a:ext>
            </a:extLst>
          </p:cNvPr>
          <p:cNvCxnSpPr>
            <a:endCxn id="5" idx="0"/>
          </p:cNvCxnSpPr>
          <p:nvPr/>
        </p:nvCxnSpPr>
        <p:spPr>
          <a:xfrm flipH="1">
            <a:off x="2326633" y="1232452"/>
            <a:ext cx="2863795" cy="9495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A48D6-D913-4F23-9649-2343A8BAACC6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599189" y="1290429"/>
            <a:ext cx="1692934" cy="9707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75C810-6433-4E3E-A391-FF2B3A7D33B2}"/>
              </a:ext>
            </a:extLst>
          </p:cNvPr>
          <p:cNvCxnSpPr>
            <a:stCxn id="4" idx="4"/>
          </p:cNvCxnSpPr>
          <p:nvPr/>
        </p:nvCxnSpPr>
        <p:spPr>
          <a:xfrm>
            <a:off x="5537635" y="1369611"/>
            <a:ext cx="558365" cy="8123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F885EA-FEE9-40EE-951B-B9B1E9DEA294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5783147" y="1290429"/>
            <a:ext cx="1246336" cy="9627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DC4DF-B899-4B51-9C5B-3622B726F579}"/>
              </a:ext>
            </a:extLst>
          </p:cNvPr>
          <p:cNvCxnSpPr>
            <a:stCxn id="4" idx="6"/>
          </p:cNvCxnSpPr>
          <p:nvPr/>
        </p:nvCxnSpPr>
        <p:spPr>
          <a:xfrm>
            <a:off x="5884842" y="1099267"/>
            <a:ext cx="3672626" cy="10827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ACC0AC-0E2E-4CA8-9E36-004F1D90A77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6579256" y="4135343"/>
            <a:ext cx="34853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7A57C4-FDCB-4BBF-97AB-3B36AEB0531F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V="1">
            <a:off x="7274995" y="2714706"/>
            <a:ext cx="0" cy="115029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07234-D33E-4D0E-8522-DCDFD9C09E73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>
          <a:xfrm flipV="1">
            <a:off x="6232049" y="2714706"/>
            <a:ext cx="0" cy="115029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0AD639F-17BD-44E5-BD8B-09EB13FC933A}"/>
              </a:ext>
            </a:extLst>
          </p:cNvPr>
          <p:cNvSpPr/>
          <p:nvPr/>
        </p:nvSpPr>
        <p:spPr>
          <a:xfrm>
            <a:off x="5844209" y="1176793"/>
            <a:ext cx="2214779" cy="2759103"/>
          </a:xfrm>
          <a:custGeom>
            <a:avLst/>
            <a:gdLst>
              <a:gd name="connsiteX0" fmla="*/ 0 w 2214779"/>
              <a:gd name="connsiteY0" fmla="*/ 0 h 2759103"/>
              <a:gd name="connsiteX1" fmla="*/ 2107095 w 2214779"/>
              <a:gd name="connsiteY1" fmla="*/ 1192696 h 2759103"/>
              <a:gd name="connsiteX2" fmla="*/ 1717481 w 2214779"/>
              <a:gd name="connsiteY2" fmla="*/ 2759103 h 275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779" h="2759103">
                <a:moveTo>
                  <a:pt x="0" y="0"/>
                </a:moveTo>
                <a:cubicBezTo>
                  <a:pt x="910424" y="366423"/>
                  <a:pt x="1820848" y="732846"/>
                  <a:pt x="2107095" y="1192696"/>
                </a:cubicBezTo>
                <a:cubicBezTo>
                  <a:pt x="2393342" y="1652546"/>
                  <a:pt x="2055411" y="2205824"/>
                  <a:pt x="1717481" y="275910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D15E0A8-81B9-40AA-BF7F-1AF1B1665358}"/>
              </a:ext>
            </a:extLst>
          </p:cNvPr>
          <p:cNvSpPr/>
          <p:nvPr/>
        </p:nvSpPr>
        <p:spPr>
          <a:xfrm>
            <a:off x="5196080" y="1335819"/>
            <a:ext cx="767398" cy="2615979"/>
          </a:xfrm>
          <a:custGeom>
            <a:avLst/>
            <a:gdLst>
              <a:gd name="connsiteX0" fmla="*/ 226710 w 767398"/>
              <a:gd name="connsiteY0" fmla="*/ 0 h 2615979"/>
              <a:gd name="connsiteX1" fmla="*/ 27927 w 767398"/>
              <a:gd name="connsiteY1" fmla="*/ 1208598 h 2615979"/>
              <a:gd name="connsiteX2" fmla="*/ 767398 w 767398"/>
              <a:gd name="connsiteY2" fmla="*/ 2615979 h 261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398" h="2615979">
                <a:moveTo>
                  <a:pt x="226710" y="0"/>
                </a:moveTo>
                <a:cubicBezTo>
                  <a:pt x="82261" y="386301"/>
                  <a:pt x="-62188" y="772602"/>
                  <a:pt x="27927" y="1208598"/>
                </a:cubicBezTo>
                <a:cubicBezTo>
                  <a:pt x="118042" y="1644595"/>
                  <a:pt x="442720" y="2130287"/>
                  <a:pt x="767398" y="261597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8710093-399F-458E-9719-D500C495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3" y="1289118"/>
            <a:ext cx="8510754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2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5B4179-C0FA-46D5-88CB-1B98241F1BA1}"/>
                  </a:ext>
                </a:extLst>
              </p:cNvPr>
              <p:cNvSpPr/>
              <p:nvPr/>
            </p:nvSpPr>
            <p:spPr>
              <a:xfrm>
                <a:off x="6310131" y="115312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35B4179-C0FA-46D5-88CB-1B98241F1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31" y="1153128"/>
                <a:ext cx="694414" cy="5406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2D5589-C061-496A-B2F0-98DA0423B3F0}"/>
                  </a:ext>
                </a:extLst>
              </p:cNvPr>
              <p:cNvSpPr/>
              <p:nvPr/>
            </p:nvSpPr>
            <p:spPr>
              <a:xfrm>
                <a:off x="5786825" y="2241792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2D5589-C061-496A-B2F0-98DA0423B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2241792"/>
                <a:ext cx="694414" cy="5406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C43813-4514-4745-AC3F-2AC2C4933E2A}"/>
                  </a:ext>
                </a:extLst>
              </p:cNvPr>
              <p:cNvSpPr/>
              <p:nvPr/>
            </p:nvSpPr>
            <p:spPr>
              <a:xfrm>
                <a:off x="6892842" y="223656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FC43813-4514-4745-AC3F-2AC2C4933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42" y="2236561"/>
                <a:ext cx="694414" cy="5406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A6D026-DAE0-470E-80AB-1D0570BE46E3}"/>
                  </a:ext>
                </a:extLst>
              </p:cNvPr>
              <p:cNvSpPr/>
              <p:nvPr/>
            </p:nvSpPr>
            <p:spPr>
              <a:xfrm>
                <a:off x="5786825" y="314448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A6D026-DAE0-470E-80AB-1D0570BE4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25" y="3144481"/>
                <a:ext cx="694414" cy="5406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299AF8-0D2D-4937-9E55-FAC99B46AD13}"/>
                  </a:ext>
                </a:extLst>
              </p:cNvPr>
              <p:cNvSpPr/>
              <p:nvPr/>
            </p:nvSpPr>
            <p:spPr>
              <a:xfrm>
                <a:off x="6892842" y="3158656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299AF8-0D2D-4937-9E55-FAC99B46A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42" y="3158656"/>
                <a:ext cx="694414" cy="5406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B126A-670E-4E4B-84C8-F60505AAF92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481239" y="3414825"/>
            <a:ext cx="411603" cy="14175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C802F9-2BF9-431B-94DA-101D9CD18C22}"/>
              </a:ext>
            </a:extLst>
          </p:cNvPr>
          <p:cNvSpPr/>
          <p:nvPr/>
        </p:nvSpPr>
        <p:spPr>
          <a:xfrm>
            <a:off x="6983813" y="1577208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DE6383-9AA1-4020-B31E-057ADF92F3F9}"/>
              </a:ext>
            </a:extLst>
          </p:cNvPr>
          <p:cNvSpPr/>
          <p:nvPr/>
        </p:nvSpPr>
        <p:spPr>
          <a:xfrm>
            <a:off x="5529880" y="1558322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2B908-47A8-4749-82DB-0786E1CBEF2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7240049" y="2777249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3DA659-D341-4BD9-A230-1AC6526D370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34032" y="2763074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2F42AE-AE95-4B9D-909D-0EC834C79D3F}"/>
                  </a:ext>
                </a:extLst>
              </p:cNvPr>
              <p:cNvSpPr/>
              <p:nvPr/>
            </p:nvSpPr>
            <p:spPr>
              <a:xfrm>
                <a:off x="9216450" y="1153128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2F42AE-AE95-4B9D-909D-0EC834C79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50" y="1153128"/>
                <a:ext cx="694414" cy="5406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26CBF6-8CBA-4623-B79A-39E747A0EC32}"/>
                  </a:ext>
                </a:extLst>
              </p:cNvPr>
              <p:cNvSpPr/>
              <p:nvPr/>
            </p:nvSpPr>
            <p:spPr>
              <a:xfrm>
                <a:off x="8693144" y="2241792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26CBF6-8CBA-4623-B79A-39E747A0E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44" y="2241792"/>
                <a:ext cx="694414" cy="5406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82DC27-8BBF-4F17-9EEE-4930EE2AE4B3}"/>
                  </a:ext>
                </a:extLst>
              </p:cNvPr>
              <p:cNvSpPr/>
              <p:nvPr/>
            </p:nvSpPr>
            <p:spPr>
              <a:xfrm>
                <a:off x="9799161" y="2236561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82DC27-8BBF-4F17-9EEE-4930EE2A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161" y="2236561"/>
                <a:ext cx="694414" cy="5406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2A6BFE-F60E-49AA-90E0-A8F5B4BD07B3}"/>
                  </a:ext>
                </a:extLst>
              </p:cNvPr>
              <p:cNvSpPr/>
              <p:nvPr/>
            </p:nvSpPr>
            <p:spPr>
              <a:xfrm>
                <a:off x="8693144" y="3144481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2A6BFE-F60E-49AA-90E0-A8F5B4BD0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44" y="3144481"/>
                <a:ext cx="694414" cy="5406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3C3D79F-9A3F-445B-9373-0F7698A7B4CB}"/>
                  </a:ext>
                </a:extLst>
              </p:cNvPr>
              <p:cNvSpPr/>
              <p:nvPr/>
            </p:nvSpPr>
            <p:spPr>
              <a:xfrm>
                <a:off x="9799161" y="3158656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3C3D79F-9A3F-445B-9373-0F7698A7B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161" y="3158656"/>
                <a:ext cx="694414" cy="5406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A9A6B-B949-42E6-8090-0B0797AC9AA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387558" y="3414825"/>
            <a:ext cx="411603" cy="14175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D5F05B-7AB5-44D1-A7EB-818FE63803A1}"/>
              </a:ext>
            </a:extLst>
          </p:cNvPr>
          <p:cNvSpPr/>
          <p:nvPr/>
        </p:nvSpPr>
        <p:spPr>
          <a:xfrm>
            <a:off x="9890132" y="1577208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80C3AE-A912-4DF3-A63F-A5326F8F73BC}"/>
              </a:ext>
            </a:extLst>
          </p:cNvPr>
          <p:cNvSpPr/>
          <p:nvPr/>
        </p:nvSpPr>
        <p:spPr>
          <a:xfrm>
            <a:off x="8505582" y="1553354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22DAE1-D538-40A7-A61B-3905CC5969CA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0146368" y="2777249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7D13F-504C-4700-8A3D-EABBF391170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040351" y="2763074"/>
            <a:ext cx="0" cy="381407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EDEC-6D9D-4554-8B53-E0ADC92EA532}"/>
                  </a:ext>
                </a:extLst>
              </p:cNvPr>
              <p:cNvSpPr txBox="1"/>
              <p:nvPr/>
            </p:nvSpPr>
            <p:spPr>
              <a:xfrm>
                <a:off x="8814138" y="4291398"/>
                <a:ext cx="167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dirty="0"/>
                  <a:t> edges cut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EDEC-6D9D-4554-8B53-E0ADC92EA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138" y="4291398"/>
                <a:ext cx="1679437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04B541-A729-40AF-B548-CB069750A404}"/>
                  </a:ext>
                </a:extLst>
              </p:cNvPr>
              <p:cNvSpPr txBox="1"/>
              <p:nvPr/>
            </p:nvSpPr>
            <p:spPr>
              <a:xfrm>
                <a:off x="3283096" y="623541"/>
                <a:ext cx="40090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same side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04B541-A729-40AF-B548-CB069750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096" y="623541"/>
                <a:ext cx="4009023" cy="391646"/>
              </a:xfrm>
              <a:prstGeom prst="rect">
                <a:avLst/>
              </a:prstGeom>
              <a:blipFill>
                <a:blip r:embed="rId13"/>
                <a:stretch>
                  <a:fillRect l="-137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70DA46-3314-406D-A5BC-13F1C41F2511}"/>
                  </a:ext>
                </a:extLst>
              </p:cNvPr>
              <p:cNvSpPr/>
              <p:nvPr/>
            </p:nvSpPr>
            <p:spPr>
              <a:xfrm>
                <a:off x="3570752" y="1225551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F70DA46-3314-406D-A5BC-13F1C41F2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52" y="1225551"/>
                <a:ext cx="694414" cy="5406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76AD008-D316-49A3-A8DF-2D94F449AC37}"/>
                  </a:ext>
                </a:extLst>
              </p:cNvPr>
              <p:cNvSpPr/>
              <p:nvPr/>
            </p:nvSpPr>
            <p:spPr>
              <a:xfrm>
                <a:off x="3047446" y="2314215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76AD008-D316-49A3-A8DF-2D94F449A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6" y="2314215"/>
                <a:ext cx="694414" cy="5406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EF811A-FBCB-431F-B28F-D54D0904C468}"/>
                  </a:ext>
                </a:extLst>
              </p:cNvPr>
              <p:cNvSpPr/>
              <p:nvPr/>
            </p:nvSpPr>
            <p:spPr>
              <a:xfrm>
                <a:off x="4153463" y="2308984"/>
                <a:ext cx="694414" cy="54068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EEF811A-FBCB-431F-B28F-D54D0904C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63" y="2308984"/>
                <a:ext cx="694414" cy="5406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9477ED3-3734-4869-843A-1F7BF5E5FCED}"/>
                  </a:ext>
                </a:extLst>
              </p:cNvPr>
              <p:cNvSpPr/>
              <p:nvPr/>
            </p:nvSpPr>
            <p:spPr>
              <a:xfrm>
                <a:off x="3047446" y="3216904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9477ED3-3734-4869-843A-1F7BF5E5F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6" y="3216904"/>
                <a:ext cx="694414" cy="5406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6955C1-6C72-458B-A459-DB95BE294927}"/>
                  </a:ext>
                </a:extLst>
              </p:cNvPr>
              <p:cNvSpPr/>
              <p:nvPr/>
            </p:nvSpPr>
            <p:spPr>
              <a:xfrm>
                <a:off x="4153463" y="3231079"/>
                <a:ext cx="694414" cy="540688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6955C1-6C72-458B-A459-DB95BE294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63" y="3231079"/>
                <a:ext cx="694414" cy="5406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F05CD-F327-4CE4-8995-FF6274ED6F4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3741860" y="3487248"/>
            <a:ext cx="411603" cy="1417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9AF9EE-2C06-49B7-912A-8920E7078021}"/>
              </a:ext>
            </a:extLst>
          </p:cNvPr>
          <p:cNvSpPr/>
          <p:nvPr/>
        </p:nvSpPr>
        <p:spPr>
          <a:xfrm>
            <a:off x="4244434" y="1649631"/>
            <a:ext cx="680215" cy="1757238"/>
          </a:xfrm>
          <a:custGeom>
            <a:avLst/>
            <a:gdLst>
              <a:gd name="connsiteX0" fmla="*/ 0 w 680215"/>
              <a:gd name="connsiteY0" fmla="*/ 0 h 1757238"/>
              <a:gd name="connsiteX1" fmla="*/ 644056 w 680215"/>
              <a:gd name="connsiteY1" fmla="*/ 580445 h 1757238"/>
              <a:gd name="connsiteX2" fmla="*/ 588397 w 680215"/>
              <a:gd name="connsiteY2" fmla="*/ 1757238 h 175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15" h="1757238">
                <a:moveTo>
                  <a:pt x="0" y="0"/>
                </a:moveTo>
                <a:cubicBezTo>
                  <a:pt x="272995" y="143786"/>
                  <a:pt x="545990" y="287572"/>
                  <a:pt x="644056" y="580445"/>
                </a:cubicBezTo>
                <a:cubicBezTo>
                  <a:pt x="742122" y="873318"/>
                  <a:pt x="612251" y="1579659"/>
                  <a:pt x="588397" y="1757238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ECF73A-2CE6-4C38-962E-F1043DE136F0}"/>
              </a:ext>
            </a:extLst>
          </p:cNvPr>
          <p:cNvSpPr/>
          <p:nvPr/>
        </p:nvSpPr>
        <p:spPr>
          <a:xfrm>
            <a:off x="2790501" y="1630745"/>
            <a:ext cx="780251" cy="1677725"/>
          </a:xfrm>
          <a:custGeom>
            <a:avLst/>
            <a:gdLst>
              <a:gd name="connsiteX0" fmla="*/ 780251 w 780251"/>
              <a:gd name="connsiteY0" fmla="*/ 0 h 1677725"/>
              <a:gd name="connsiteX1" fmla="*/ 24877 w 780251"/>
              <a:gd name="connsiteY1" fmla="*/ 771277 h 1677725"/>
              <a:gd name="connsiteX2" fmla="*/ 255465 w 780251"/>
              <a:gd name="connsiteY2" fmla="*/ 1677725 h 167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251" h="1677725">
                <a:moveTo>
                  <a:pt x="780251" y="0"/>
                </a:moveTo>
                <a:cubicBezTo>
                  <a:pt x="446296" y="245828"/>
                  <a:pt x="112341" y="491656"/>
                  <a:pt x="24877" y="771277"/>
                </a:cubicBezTo>
                <a:cubicBezTo>
                  <a:pt x="-62587" y="1050898"/>
                  <a:pt x="96439" y="1364311"/>
                  <a:pt x="255465" y="1677725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402D98-9C61-46C3-8D6D-6CBFC9B1C6C7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4500670" y="2849672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92491B-37F3-43F5-AB8E-5EAD0684535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394653" y="2835497"/>
            <a:ext cx="0" cy="381407"/>
          </a:xfrm>
          <a:prstGeom prst="line">
            <a:avLst/>
          </a:prstGeom>
          <a:ln w="635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DF8AFE-AE65-4321-9285-96D6E248CEFB}"/>
                  </a:ext>
                </a:extLst>
              </p:cNvPr>
              <p:cNvSpPr txBox="1"/>
              <p:nvPr/>
            </p:nvSpPr>
            <p:spPr>
              <a:xfrm>
                <a:off x="4736941" y="4305574"/>
                <a:ext cx="1679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edges cut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DF8AFE-AE65-4321-9285-96D6E248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41" y="4305574"/>
                <a:ext cx="1679437" cy="369332"/>
              </a:xfrm>
              <a:prstGeom prst="rect">
                <a:avLst/>
              </a:prstGeom>
              <a:blipFill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0E6FC-DA87-4FD8-BB5C-611C29E3D8DD}"/>
                  </a:ext>
                </a:extLst>
              </p:cNvPr>
              <p:cNvSpPr txBox="1"/>
              <p:nvPr/>
            </p:nvSpPr>
            <p:spPr>
              <a:xfrm>
                <a:off x="8575587" y="605152"/>
                <a:ext cx="267055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cut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0E6FC-DA87-4FD8-BB5C-611C29E3D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87" y="605152"/>
                <a:ext cx="2670553" cy="391646"/>
              </a:xfrm>
              <a:prstGeom prst="rect">
                <a:avLst/>
              </a:prstGeom>
              <a:blipFill>
                <a:blip r:embed="rId20"/>
                <a:stretch>
                  <a:fillRect l="-2055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749D4F-4809-4518-87CF-0E8233F3A024}"/>
              </a:ext>
            </a:extLst>
          </p:cNvPr>
          <p:cNvCxnSpPr/>
          <p:nvPr/>
        </p:nvCxnSpPr>
        <p:spPr>
          <a:xfrm>
            <a:off x="8165990" y="488795"/>
            <a:ext cx="0" cy="4265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01F97E4-81FA-4450-B2B8-9F43B00C76A3}"/>
                  </a:ext>
                </a:extLst>
              </p:cNvPr>
              <p:cNvSpPr/>
              <p:nvPr/>
            </p:nvSpPr>
            <p:spPr>
              <a:xfrm>
                <a:off x="1715838" y="2041716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01F97E4-81FA-4450-B2B8-9F43B00C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38" y="2041716"/>
                <a:ext cx="1641125" cy="86688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280432-628F-42E9-8550-AA719CDA2FBC}"/>
                  </a:ext>
                </a:extLst>
              </p:cNvPr>
              <p:cNvSpPr/>
              <p:nvPr/>
            </p:nvSpPr>
            <p:spPr>
              <a:xfrm>
                <a:off x="491621" y="324790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280432-628F-42E9-8550-AA719CDA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1" y="3247908"/>
                <a:ext cx="1641125" cy="8668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B15FC89-2203-4BB2-8962-2A27B097CD40}"/>
                  </a:ext>
                </a:extLst>
              </p:cNvPr>
              <p:cNvSpPr/>
              <p:nvPr/>
            </p:nvSpPr>
            <p:spPr>
              <a:xfrm>
                <a:off x="2695242" y="324790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B15FC89-2203-4BB2-8962-2A27B097C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42" y="3247908"/>
                <a:ext cx="1641125" cy="8668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0D9A03-AABA-4522-8978-5D84F05ABF76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3116626" y="278164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1E746F-612E-48EB-944D-85973C13B2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2746" y="3681350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7C0273-E662-4C7A-9879-38E168A2158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56996" y="278164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B5BD46-0B81-40B1-9EF7-ADC32EB1E7B8}"/>
                  </a:ext>
                </a:extLst>
              </p:cNvPr>
              <p:cNvSpPr/>
              <p:nvPr/>
            </p:nvSpPr>
            <p:spPr>
              <a:xfrm>
                <a:off x="6086983" y="1268966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B5BD46-0B81-40B1-9EF7-ADC32EB1E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983" y="1268966"/>
                <a:ext cx="1641125" cy="8668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DD42C3E-70F7-45F6-B5DB-6FEA89A5B886}"/>
                  </a:ext>
                </a:extLst>
              </p:cNvPr>
              <p:cNvSpPr/>
              <p:nvPr/>
            </p:nvSpPr>
            <p:spPr>
              <a:xfrm>
                <a:off x="4862766" y="247515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DD42C3E-70F7-45F6-B5DB-6FEA89A5B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66" y="2475158"/>
                <a:ext cx="1641125" cy="8668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8D9E67-910D-47B5-8DCC-93966A382C9F}"/>
                  </a:ext>
                </a:extLst>
              </p:cNvPr>
              <p:cNvSpPr/>
              <p:nvPr/>
            </p:nvSpPr>
            <p:spPr>
              <a:xfrm>
                <a:off x="7066387" y="2475158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C8D9E67-910D-47B5-8DCC-93966A382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387" y="2475158"/>
                <a:ext cx="1641125" cy="8668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DC9B74-164C-4BF0-A1E0-016C1B323241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7487771" y="200889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A65C24-22ED-4F88-B894-9FC2AF8A4AC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503891" y="2908600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CCF57-E797-46C9-902E-A6440E635C4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28141" y="2008898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F4EC42-2583-4D33-8306-1C5268D5DEF4}"/>
                  </a:ext>
                </a:extLst>
              </p:cNvPr>
              <p:cNvSpPr/>
              <p:nvPr/>
            </p:nvSpPr>
            <p:spPr>
              <a:xfrm>
                <a:off x="9415739" y="2453421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F4EC42-2583-4D33-8306-1C5268D5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739" y="2453421"/>
                <a:ext cx="1641125" cy="8668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0FDABA-B30D-49EE-9239-76418FB03C3B}"/>
                  </a:ext>
                </a:extLst>
              </p:cNvPr>
              <p:cNvSpPr/>
              <p:nvPr/>
            </p:nvSpPr>
            <p:spPr>
              <a:xfrm>
                <a:off x="8191522" y="3659613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0FDABA-B30D-49EE-9239-76418FB03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22" y="3659613"/>
                <a:ext cx="1641125" cy="8668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BE2A69-2DE4-4259-93C2-05AFD79C1A8A}"/>
                  </a:ext>
                </a:extLst>
              </p:cNvPr>
              <p:cNvSpPr/>
              <p:nvPr/>
            </p:nvSpPr>
            <p:spPr>
              <a:xfrm>
                <a:off x="10395143" y="3659613"/>
                <a:ext cx="1641125" cy="86688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BE2A69-2DE4-4259-93C2-05AFD79C1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43" y="3659613"/>
                <a:ext cx="1641125" cy="8668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3B241-0CF5-44F3-BA0F-C4B6952DFD2D}"/>
              </a:ext>
            </a:extLst>
          </p:cNvPr>
          <p:cNvCxnSpPr>
            <a:stCxn id="16" idx="5"/>
            <a:endCxn id="18" idx="0"/>
          </p:cNvCxnSpPr>
          <p:nvPr/>
        </p:nvCxnSpPr>
        <p:spPr>
          <a:xfrm>
            <a:off x="10816527" y="3193353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C41BD9-1374-48E8-864B-9F29779EAAF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9832647" y="4093055"/>
            <a:ext cx="562496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40CFA8-FC68-40C3-A43D-E2B690320890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256897" y="3193353"/>
            <a:ext cx="399179" cy="4662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387870C-73F4-4063-BB49-21F228C0D4E3}"/>
              </a:ext>
            </a:extLst>
          </p:cNvPr>
          <p:cNvSpPr/>
          <p:nvPr/>
        </p:nvSpPr>
        <p:spPr>
          <a:xfrm>
            <a:off x="3088157" y="1383808"/>
            <a:ext cx="3039762" cy="780636"/>
          </a:xfrm>
          <a:custGeom>
            <a:avLst/>
            <a:gdLst>
              <a:gd name="connsiteX0" fmla="*/ 0 w 3039762"/>
              <a:gd name="connsiteY0" fmla="*/ 780636 h 780636"/>
              <a:gd name="connsiteX1" fmla="*/ 1318054 w 3039762"/>
              <a:gd name="connsiteY1" fmla="*/ 22754 h 780636"/>
              <a:gd name="connsiteX2" fmla="*/ 3039762 w 3039762"/>
              <a:gd name="connsiteY2" fmla="*/ 195749 h 78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9762" h="780636">
                <a:moveTo>
                  <a:pt x="0" y="780636"/>
                </a:moveTo>
                <a:cubicBezTo>
                  <a:pt x="405713" y="450435"/>
                  <a:pt x="811427" y="120235"/>
                  <a:pt x="1318054" y="22754"/>
                </a:cubicBezTo>
                <a:cubicBezTo>
                  <a:pt x="1824681" y="-74727"/>
                  <a:pt x="2750065" y="171035"/>
                  <a:pt x="3039762" y="1957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DED953-B90D-4DB2-8554-547DE51C926F}"/>
              </a:ext>
            </a:extLst>
          </p:cNvPr>
          <p:cNvSpPr/>
          <p:nvPr/>
        </p:nvSpPr>
        <p:spPr>
          <a:xfrm>
            <a:off x="1753627" y="3317741"/>
            <a:ext cx="3987114" cy="1183418"/>
          </a:xfrm>
          <a:custGeom>
            <a:avLst/>
            <a:gdLst>
              <a:gd name="connsiteX0" fmla="*/ 0 w 3987114"/>
              <a:gd name="connsiteY0" fmla="*/ 733167 h 1183418"/>
              <a:gd name="connsiteX1" fmla="*/ 1507524 w 3987114"/>
              <a:gd name="connsiteY1" fmla="*/ 1178011 h 1183418"/>
              <a:gd name="connsiteX2" fmla="*/ 3426941 w 3987114"/>
              <a:gd name="connsiteY2" fmla="*/ 914400 h 1183418"/>
              <a:gd name="connsiteX3" fmla="*/ 3987114 w 3987114"/>
              <a:gd name="connsiteY3" fmla="*/ 0 h 11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114" h="1183418">
                <a:moveTo>
                  <a:pt x="0" y="733167"/>
                </a:moveTo>
                <a:cubicBezTo>
                  <a:pt x="468183" y="940486"/>
                  <a:pt x="936367" y="1147806"/>
                  <a:pt x="1507524" y="1178011"/>
                </a:cubicBezTo>
                <a:cubicBezTo>
                  <a:pt x="2078681" y="1208216"/>
                  <a:pt x="3013676" y="1110735"/>
                  <a:pt x="3426941" y="914400"/>
                </a:cubicBezTo>
                <a:cubicBezTo>
                  <a:pt x="3840206" y="718065"/>
                  <a:pt x="3913660" y="359032"/>
                  <a:pt x="398711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CB38C-407D-4EDE-8A33-7C34836C9F1A}"/>
              </a:ext>
            </a:extLst>
          </p:cNvPr>
          <p:cNvSpPr/>
          <p:nvPr/>
        </p:nvSpPr>
        <p:spPr>
          <a:xfrm>
            <a:off x="4332070" y="3284790"/>
            <a:ext cx="3072714" cy="649070"/>
          </a:xfrm>
          <a:custGeom>
            <a:avLst/>
            <a:gdLst>
              <a:gd name="connsiteX0" fmla="*/ 0 w 3072714"/>
              <a:gd name="connsiteY0" fmla="*/ 453081 h 649070"/>
              <a:gd name="connsiteX1" fmla="*/ 1861752 w 3072714"/>
              <a:gd name="connsiteY1" fmla="*/ 626075 h 649070"/>
              <a:gd name="connsiteX2" fmla="*/ 3072714 w 3072714"/>
              <a:gd name="connsiteY2" fmla="*/ 0 h 64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714" h="649070">
                <a:moveTo>
                  <a:pt x="0" y="453081"/>
                </a:moveTo>
                <a:cubicBezTo>
                  <a:pt x="674816" y="577335"/>
                  <a:pt x="1349633" y="701589"/>
                  <a:pt x="1861752" y="626075"/>
                </a:cubicBezTo>
                <a:cubicBezTo>
                  <a:pt x="2373871" y="550562"/>
                  <a:pt x="2723292" y="275281"/>
                  <a:pt x="3072714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95731B-B622-4292-9FB6-91C0909D7636}"/>
              </a:ext>
            </a:extLst>
          </p:cNvPr>
          <p:cNvSpPr/>
          <p:nvPr/>
        </p:nvSpPr>
        <p:spPr>
          <a:xfrm>
            <a:off x="7958880" y="3350692"/>
            <a:ext cx="426207" cy="453081"/>
          </a:xfrm>
          <a:custGeom>
            <a:avLst/>
            <a:gdLst>
              <a:gd name="connsiteX0" fmla="*/ 55504 w 426207"/>
              <a:gd name="connsiteY0" fmla="*/ 0 h 453081"/>
              <a:gd name="connsiteX1" fmla="*/ 30790 w 426207"/>
              <a:gd name="connsiteY1" fmla="*/ 255373 h 453081"/>
              <a:gd name="connsiteX2" fmla="*/ 426207 w 426207"/>
              <a:gd name="connsiteY2" fmla="*/ 453081 h 45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207" h="453081">
                <a:moveTo>
                  <a:pt x="55504" y="0"/>
                </a:moveTo>
                <a:cubicBezTo>
                  <a:pt x="12255" y="89930"/>
                  <a:pt x="-30994" y="179860"/>
                  <a:pt x="30790" y="255373"/>
                </a:cubicBezTo>
                <a:cubicBezTo>
                  <a:pt x="92574" y="330886"/>
                  <a:pt x="259390" y="391983"/>
                  <a:pt x="426207" y="45308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A3F31F-BC71-450A-97DF-327598EF6C03}"/>
              </a:ext>
            </a:extLst>
          </p:cNvPr>
          <p:cNvSpPr/>
          <p:nvPr/>
        </p:nvSpPr>
        <p:spPr>
          <a:xfrm>
            <a:off x="1115319" y="1128164"/>
            <a:ext cx="9279800" cy="2115436"/>
          </a:xfrm>
          <a:custGeom>
            <a:avLst/>
            <a:gdLst>
              <a:gd name="connsiteX0" fmla="*/ 69897 w 9279800"/>
              <a:gd name="connsiteY0" fmla="*/ 2115436 h 2115436"/>
              <a:gd name="connsiteX1" fmla="*/ 481789 w 9279800"/>
              <a:gd name="connsiteY1" fmla="*/ 591436 h 2115436"/>
              <a:gd name="connsiteX2" fmla="*/ 3678070 w 9279800"/>
              <a:gd name="connsiteY2" fmla="*/ 6550 h 2115436"/>
              <a:gd name="connsiteX3" fmla="*/ 8307735 w 9279800"/>
              <a:gd name="connsiteY3" fmla="*/ 344301 h 2115436"/>
              <a:gd name="connsiteX4" fmla="*/ 9279800 w 9279800"/>
              <a:gd name="connsiteY4" fmla="*/ 1332842 h 211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00" h="2115436">
                <a:moveTo>
                  <a:pt x="69897" y="2115436"/>
                </a:moveTo>
                <a:cubicBezTo>
                  <a:pt x="-24838" y="1529176"/>
                  <a:pt x="-119573" y="942917"/>
                  <a:pt x="481789" y="591436"/>
                </a:cubicBezTo>
                <a:cubicBezTo>
                  <a:pt x="1083151" y="239955"/>
                  <a:pt x="2373746" y="47739"/>
                  <a:pt x="3678070" y="6550"/>
                </a:cubicBezTo>
                <a:cubicBezTo>
                  <a:pt x="4982394" y="-34639"/>
                  <a:pt x="7374113" y="123252"/>
                  <a:pt x="8307735" y="344301"/>
                </a:cubicBezTo>
                <a:cubicBezTo>
                  <a:pt x="9241357" y="565350"/>
                  <a:pt x="9260578" y="949096"/>
                  <a:pt x="9279800" y="133284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A8CE4-F9A8-4615-8336-9222434A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6" y="1657958"/>
            <a:ext cx="11680948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224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13</cp:revision>
  <dcterms:created xsi:type="dcterms:W3CDTF">2019-10-19T01:04:48Z</dcterms:created>
  <dcterms:modified xsi:type="dcterms:W3CDTF">2019-10-21T19:49:51Z</dcterms:modified>
</cp:coreProperties>
</file>