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32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F61A-6BAD-4E66-AF89-FADFAFA49E03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F2F6-D9D7-41EC-8788-F8D6F567C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59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F61A-6BAD-4E66-AF89-FADFAFA49E03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F2F6-D9D7-41EC-8788-F8D6F567C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43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F61A-6BAD-4E66-AF89-FADFAFA49E03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F2F6-D9D7-41EC-8788-F8D6F567C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1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F61A-6BAD-4E66-AF89-FADFAFA49E03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F2F6-D9D7-41EC-8788-F8D6F567C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04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F61A-6BAD-4E66-AF89-FADFAFA49E03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F2F6-D9D7-41EC-8788-F8D6F567C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40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F61A-6BAD-4E66-AF89-FADFAFA49E03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F2F6-D9D7-41EC-8788-F8D6F567C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41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F61A-6BAD-4E66-AF89-FADFAFA49E03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F2F6-D9D7-41EC-8788-F8D6F567C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46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F61A-6BAD-4E66-AF89-FADFAFA49E03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F2F6-D9D7-41EC-8788-F8D6F567C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77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F61A-6BAD-4E66-AF89-FADFAFA49E03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F2F6-D9D7-41EC-8788-F8D6F567C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F61A-6BAD-4E66-AF89-FADFAFA49E03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F2F6-D9D7-41EC-8788-F8D6F567C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67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F61A-6BAD-4E66-AF89-FADFAFA49E03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F2F6-D9D7-41EC-8788-F8D6F567C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49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BF61A-6BAD-4E66-AF89-FADFAFA49E03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1F2F6-D9D7-41EC-8788-F8D6F567C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419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814945" y="2701636"/>
            <a:ext cx="694805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757238" y="2615979"/>
            <a:ext cx="190832" cy="1669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378657" y="2615979"/>
            <a:ext cx="190832" cy="1669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035228" y="2604052"/>
            <a:ext cx="190832" cy="1669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31099" y="2615979"/>
            <a:ext cx="190832" cy="1669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026970" y="2615979"/>
            <a:ext cx="190832" cy="1669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713673" y="2615979"/>
            <a:ext cx="190832" cy="1669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356323" y="2615979"/>
            <a:ext cx="190832" cy="1669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896247" y="2615979"/>
            <a:ext cx="190832" cy="1669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392113" y="2615979"/>
            <a:ext cx="190832" cy="1669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74242" y="2615979"/>
            <a:ext cx="190832" cy="1669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670108" y="2615979"/>
            <a:ext cx="190832" cy="1669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261390" y="2615979"/>
            <a:ext cx="190832" cy="1669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8103704" y="2087217"/>
            <a:ext cx="0" cy="122450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735541" y="2003728"/>
            <a:ext cx="0" cy="122450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ight Brace 21"/>
          <p:cNvSpPr/>
          <p:nvPr/>
        </p:nvSpPr>
        <p:spPr>
          <a:xfrm rot="16200000">
            <a:off x="5558324" y="1477496"/>
            <a:ext cx="338327" cy="5514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1626041" y="2195549"/>
                <a:ext cx="2623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041" y="2195549"/>
                <a:ext cx="262393" cy="369332"/>
              </a:xfrm>
              <a:prstGeom prst="rect">
                <a:avLst/>
              </a:prstGeom>
              <a:blipFill>
                <a:blip r:embed="rId2"/>
                <a:stretch>
                  <a:fillRect l="-6977" r="-27907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2247460" y="2195549"/>
                <a:ext cx="2623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460" y="2195549"/>
                <a:ext cx="262393" cy="369332"/>
              </a:xfrm>
              <a:prstGeom prst="rect">
                <a:avLst/>
              </a:prstGeom>
              <a:blipFill>
                <a:blip r:embed="rId3"/>
                <a:stretch>
                  <a:fillRect l="-6977" r="-25581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2963667" y="2222178"/>
                <a:ext cx="2623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667" y="2222178"/>
                <a:ext cx="262393" cy="369332"/>
              </a:xfrm>
              <a:prstGeom prst="rect">
                <a:avLst/>
              </a:prstGeom>
              <a:blipFill>
                <a:blip r:embed="rId4"/>
                <a:stretch>
                  <a:fillRect l="-6977" r="-3023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5114122" y="2222178"/>
                <a:ext cx="485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122" y="2222178"/>
                <a:ext cx="485744" cy="369332"/>
              </a:xfrm>
              <a:prstGeom prst="rect">
                <a:avLst/>
              </a:prstGeom>
              <a:blipFill>
                <a:blip r:embed="rId5"/>
                <a:stretch>
                  <a:fillRect l="-3750" r="-6250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5748791" y="2230533"/>
                <a:ext cx="485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791" y="2230533"/>
                <a:ext cx="485744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8119713" y="2209761"/>
                <a:ext cx="485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713" y="2209761"/>
                <a:ext cx="485744" cy="369332"/>
              </a:xfrm>
              <a:prstGeom prst="rect">
                <a:avLst/>
              </a:prstGeom>
              <a:blipFill>
                <a:blip r:embed="rId7"/>
                <a:stretch>
                  <a:fillRect l="-375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5173356" y="1171920"/>
                <a:ext cx="1636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 smtClean="0">
                    <a:solidFill>
                      <a:srgbClr val="0070C0"/>
                    </a:solidFill>
                  </a:rPr>
                  <a:t>gap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≤10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356" y="1171920"/>
                <a:ext cx="1636614" cy="369332"/>
              </a:xfrm>
              <a:prstGeom prst="rect">
                <a:avLst/>
              </a:prstGeom>
              <a:blipFill>
                <a:blip r:embed="rId8"/>
                <a:stretch>
                  <a:fillRect l="-335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996638" y="2853115"/>
                <a:ext cx="1636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&lt;10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638" y="2853115"/>
                <a:ext cx="163661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4633432" y="2861587"/>
                <a:ext cx="1636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432" y="2861587"/>
                <a:ext cx="163661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7961220" y="2699467"/>
                <a:ext cx="1636614" cy="625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&gt;0.1⋅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1220" y="2699467"/>
                <a:ext cx="1636614" cy="62555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132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Boaz Barak</dc:creator>
  <cp:lastModifiedBy>Boaz Barak</cp:lastModifiedBy>
  <cp:revision>1</cp:revision>
  <dcterms:created xsi:type="dcterms:W3CDTF">2019-09-20T16:00:01Z</dcterms:created>
  <dcterms:modified xsi:type="dcterms:W3CDTF">2019-09-20T16:00:22Z</dcterms:modified>
</cp:coreProperties>
</file>