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304" r:id="rId5"/>
    <p:sldId id="299" r:id="rId6"/>
    <p:sldId id="305" r:id="rId7"/>
    <p:sldId id="300" r:id="rId8"/>
    <p:sldId id="301" r:id="rId9"/>
    <p:sldId id="302" r:id="rId10"/>
    <p:sldId id="303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763-2148-4B3E-AE98-3B904C6E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68FF-0F5B-461F-BAD4-E5405313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694D-08D6-444A-9FCA-C5AB5C83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D93F-4C1D-41DA-8A35-31B1C8C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051E-DB72-4C26-A4F3-7DBC3D81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6621-8E4D-4DD4-8C30-97DA79F2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66D7-9E6E-4E61-860E-FABD2BCE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7C3E-3DC6-485D-BE4C-B605C86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D961-856E-4ACE-8576-ED92875A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0CC0-6B8E-41D2-983B-C2646C00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BE1FB-3C3B-4F88-A1F5-B0EC93BB8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8AA2E-BE3C-4046-8F79-18060C904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21B6-A89E-4399-809A-BF0AE8FA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482C-B937-4337-A933-0D24D9BD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A48C-55F8-4A6F-85FF-82CE890D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AF5E-5707-4495-B110-3B94C6C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999-90CC-41FD-A20F-56D8D547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0EB5-9A83-44B3-AFE9-64249A58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659F-CFB5-4CA4-B38D-F7D89A82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88AD-FD61-41DB-9E04-C34EB2D1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AE28-F6B4-4F8C-90C7-F8D0CBEB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5566-57F5-48EF-9255-718BE8D9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7E39-FB50-45DC-AB0B-E8CBF0D1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4B96-85E5-42F8-8DB9-7E49A5AD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E3E-4F84-442F-BED7-8C1BA301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77F8-0D82-48B4-8511-8D13B9E0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3DEF-911D-43CB-8D76-BB6B8CCC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08346-F550-4977-9CB5-F379E3B2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58AF-826F-4D78-A46E-1BE0894C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4D30-53BD-43F9-8F96-3AABB3F4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A674-FF3C-4EDD-8395-D2C50C5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2A5-17EE-4A81-8F87-F6B547AE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32E0-4FD2-4873-8290-F917047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ACA7-7882-4C51-82A9-9CCE78F6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A97EE-7CEB-4CD6-880E-AD8AA44D0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E1C6-D6E5-4EB8-A60C-E4B36BF70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73564-6D7F-4E6E-871D-B23A9480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11472-371D-40F6-B7BF-500569E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36FD-5DAF-4B94-B2DF-4DFEC230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9B6A-3AC6-46D9-AF49-63736AA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D08F1-6774-4B7E-9DE2-F36A001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FB313-08BC-4A67-B9C1-C14A66C8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E1E57-72F1-4620-9F48-4E812778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FE89-AFA2-46E9-AA73-7D67B4C1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E6AD3-4C05-4584-B095-EB6E13F2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26FB-0E55-4175-8549-63D15921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9D8A-E813-4DFD-89D7-0268DDCF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F13E-727C-4690-8124-A8182E60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AC91-76DD-45FA-B850-B4F1AFF0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CB683-3F84-42B2-875F-7BC4EDD7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FAA1-6593-4B40-B4B2-E24FE25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ED83-D555-46B1-A96D-FB0F7B05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56A0-B98A-4C45-B4D3-17B5ECF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BB1B1-6984-4F47-9CBF-ABE4CACD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D32D6-0E18-4ED2-A519-0CF9C4A1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B8A7B-D4B5-46DE-8835-ED69FB82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5E3D-122A-4850-A204-E5EF250C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AFA6-E06D-44E2-8002-147DE9DF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FA904-453E-45D4-A572-A5034F91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D92F-0131-4187-A9B7-47D661B8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381-B8EA-4F44-BD56-495A76D28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3D9A-E80C-4723-991B-EA24B2940E9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2200-4090-4B0B-A2E1-3733E2C25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E60C-201E-4370-BE71-DA4A2828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673E-0607-4813-8C85-51462D76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9" Type="http://schemas.openxmlformats.org/officeDocument/2006/relationships/image" Target="../media/image10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9" Type="http://schemas.openxmlformats.org/officeDocument/2006/relationships/image" Target="../media/image10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9" Type="http://schemas.openxmlformats.org/officeDocument/2006/relationships/image" Target="../media/image18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A6872-6174-4C71-A4DE-920BE42F2123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4E19A1-8F14-46FD-A0E4-A6252977E889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46844-4CCB-4E48-8E3E-573B18820282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ADA5F-B4B3-40B8-85DB-21C9840A8503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FD068B-9175-48EC-B2F3-055A7212D429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4DE1A0-8E5A-4866-B2F9-8F7F52C6AD2C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611155-EB11-4EA6-AD9F-D173A4BD4BCF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F7C53-9606-48AA-B8D0-C2E80A9FAB95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7D8184-0A6C-4222-A193-1CAFCA651E83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2E58A8B-0E4C-4A41-A773-53553E570E77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3C3288-336B-48D8-AA4D-33E5D4F59137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3A252A-D2BA-43E0-BC2F-A8DBB2209052}"/>
              </a:ext>
            </a:extLst>
          </p:cNvPr>
          <p:cNvGrpSpPr/>
          <p:nvPr/>
        </p:nvGrpSpPr>
        <p:grpSpPr>
          <a:xfrm>
            <a:off x="64749" y="3408941"/>
            <a:ext cx="9556382" cy="2082676"/>
            <a:chOff x="-946917" y="4829087"/>
            <a:chExt cx="9556382" cy="208267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EFFE44-9FBE-43E5-B007-8B34C85DCD28}"/>
                </a:ext>
              </a:extLst>
            </p:cNvPr>
            <p:cNvSpPr/>
            <p:nvPr/>
          </p:nvSpPr>
          <p:spPr>
            <a:xfrm rot="919946">
              <a:off x="-946917" y="4829087"/>
              <a:ext cx="9556382" cy="20826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itle 1">
                  <a:extLst>
                    <a:ext uri="{FF2B5EF4-FFF2-40B4-BE49-F238E27FC236}">
                      <a16:creationId xmlns:a16="http://schemas.microsoft.com/office/drawing/2014/main" id="{2A3D8C52-D9FF-4592-A70E-49038E0F766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900000">
                  <a:off x="5092389" y="569179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7" name="Title 1">
                  <a:extLst>
                    <a:ext uri="{FF2B5EF4-FFF2-40B4-BE49-F238E27FC236}">
                      <a16:creationId xmlns:a16="http://schemas.microsoft.com/office/drawing/2014/main" id="{2A3D8C52-D9FF-4592-A70E-49038E0F7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5092389" y="5691799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A893B0-D229-47FE-9C16-BD234CD01B65}"/>
              </a:ext>
            </a:extLst>
          </p:cNvPr>
          <p:cNvGrpSpPr/>
          <p:nvPr/>
        </p:nvGrpSpPr>
        <p:grpSpPr>
          <a:xfrm>
            <a:off x="7026996" y="5017074"/>
            <a:ext cx="2262595" cy="944472"/>
            <a:chOff x="5073271" y="6492889"/>
            <a:chExt cx="1976548" cy="9444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882D6B-FC71-43AA-A03C-4A5524F5AB88}"/>
                </a:ext>
              </a:extLst>
            </p:cNvPr>
            <p:cNvSpPr/>
            <p:nvPr/>
          </p:nvSpPr>
          <p:spPr>
            <a:xfrm>
              <a:off x="5073271" y="6498459"/>
              <a:ext cx="1658863" cy="9389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368D051C-1ECD-4F13-8654-2779FAA9FA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𝑵𝑷𝑪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368D051C-1ECD-4F13-8654-2779FAA9F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6CA3B6-92ED-41F8-B284-72C4C65D7FCD}"/>
              </a:ext>
            </a:extLst>
          </p:cNvPr>
          <p:cNvGrpSpPr/>
          <p:nvPr/>
        </p:nvGrpSpPr>
        <p:grpSpPr>
          <a:xfrm rot="1789743">
            <a:off x="1445567" y="2709742"/>
            <a:ext cx="5312948" cy="3308671"/>
            <a:chOff x="1772713" y="2659211"/>
            <a:chExt cx="5125889" cy="2301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A665F0-A73F-4974-ACFF-0D1122988CF0}"/>
                </a:ext>
              </a:extLst>
            </p:cNvPr>
            <p:cNvSpPr/>
            <p:nvPr/>
          </p:nvSpPr>
          <p:spPr>
            <a:xfrm>
              <a:off x="1772713" y="2659211"/>
              <a:ext cx="4869180" cy="2301240"/>
            </a:xfrm>
            <a:prstGeom prst="ellipse">
              <a:avLst/>
            </a:prstGeom>
            <a:solidFill>
              <a:schemeClr val="accent4">
                <a:lumMod val="75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itle 1">
                  <a:extLst>
                    <a:ext uri="{FF2B5EF4-FFF2-40B4-BE49-F238E27FC236}">
                      <a16:creationId xmlns:a16="http://schemas.microsoft.com/office/drawing/2014/main" id="{E1C205BF-6035-40F0-925E-334304A647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91722" y="3205200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𝑩𝑸𝑷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5" name="Title 1">
                  <a:extLst>
                    <a:ext uri="{FF2B5EF4-FFF2-40B4-BE49-F238E27FC236}">
                      <a16:creationId xmlns:a16="http://schemas.microsoft.com/office/drawing/2014/main" id="{E1C205BF-6035-40F0-925E-334304A64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722" y="3205200"/>
                  <a:ext cx="1706880" cy="8001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FD24-D756-4D8D-964C-53515F1C7FE4}"/>
              </a:ext>
            </a:extLst>
          </p:cNvPr>
          <p:cNvGrpSpPr/>
          <p:nvPr/>
        </p:nvGrpSpPr>
        <p:grpSpPr>
          <a:xfrm>
            <a:off x="1691109" y="2791842"/>
            <a:ext cx="4045988" cy="2301240"/>
            <a:chOff x="1501140" y="2675446"/>
            <a:chExt cx="4869180" cy="2301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74E072-A586-4FCE-AF4C-D45F84D1F3F7}"/>
                </a:ext>
              </a:extLst>
            </p:cNvPr>
            <p:cNvSpPr/>
            <p:nvPr/>
          </p:nvSpPr>
          <p:spPr>
            <a:xfrm>
              <a:off x="1501140" y="2675446"/>
              <a:ext cx="4869180" cy="2301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le 1">
                  <a:extLst>
                    <a:ext uri="{FF2B5EF4-FFF2-40B4-BE49-F238E27FC236}">
                      <a16:creationId xmlns:a16="http://schemas.microsoft.com/office/drawing/2014/main" id="{915A707D-24F8-4BDE-A4EC-C82CC1287E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90060" y="288880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𝑩𝑷𝑷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5" name="Title 1">
                  <a:extLst>
                    <a:ext uri="{FF2B5EF4-FFF2-40B4-BE49-F238E27FC236}">
                      <a16:creationId xmlns:a16="http://schemas.microsoft.com/office/drawing/2014/main" id="{915A707D-24F8-4BDE-A4EC-C82CC128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060" y="2888806"/>
                  <a:ext cx="1706880" cy="8001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29696B-2121-46B5-BF32-F81B2B223D7F}"/>
              </a:ext>
            </a:extLst>
          </p:cNvPr>
          <p:cNvGrpSpPr/>
          <p:nvPr/>
        </p:nvGrpSpPr>
        <p:grpSpPr>
          <a:xfrm>
            <a:off x="1866900" y="3265928"/>
            <a:ext cx="2636520" cy="1531620"/>
            <a:chOff x="1866900" y="3136456"/>
            <a:chExt cx="2636520" cy="1531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A60629-AFF3-4CF9-AD81-23E4D8F606B0}"/>
                </a:ext>
              </a:extLst>
            </p:cNvPr>
            <p:cNvSpPr/>
            <p:nvPr/>
          </p:nvSpPr>
          <p:spPr>
            <a:xfrm>
              <a:off x="1866900" y="3136456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2FC1FAEC-1A2B-40FC-A67E-85CA853A6F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96540" y="328123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2FC1FAEC-1A2B-40FC-A67E-85CA853A6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540" y="3281236"/>
                  <a:ext cx="1706880" cy="8001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995A4C-252E-4330-B980-039F85F4123F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D7CFD5BF-1685-4C7C-83D4-2862AA81669A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08DA6A-886F-4F97-84F1-9362C4562BEE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3C0726DF-751F-48F9-A087-A2DEED11D50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ADEB9B-21C4-4BE0-8D86-BCE812F44B8B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519C88D7-E837-4213-973D-23154D248AA2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EFB827-B824-479F-90F2-F08ABC966D37}"/>
              </a:ext>
            </a:extLst>
          </p:cNvPr>
          <p:cNvGrpSpPr/>
          <p:nvPr/>
        </p:nvGrpSpPr>
        <p:grpSpPr>
          <a:xfrm>
            <a:off x="7265067" y="5237227"/>
            <a:ext cx="1666753" cy="700793"/>
            <a:chOff x="11158917" y="1603852"/>
            <a:chExt cx="1666753" cy="700793"/>
          </a:xfrm>
        </p:grpSpPr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03D0C619-CB16-4080-A2D1-41C6031FD7D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382405-0081-47F0-8290-2C19A2F20FC6}"/>
              </a:ext>
            </a:extLst>
          </p:cNvPr>
          <p:cNvGrpSpPr/>
          <p:nvPr/>
        </p:nvGrpSpPr>
        <p:grpSpPr>
          <a:xfrm>
            <a:off x="5348041" y="5352598"/>
            <a:ext cx="1503579" cy="769118"/>
            <a:chOff x="11015984" y="1603852"/>
            <a:chExt cx="1503579" cy="769118"/>
          </a:xfrm>
        </p:grpSpPr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A8E136CE-61A7-4F77-A72E-75A6CAC7AA9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C20B2-7BDD-476C-A2D8-FFA0479CD940}"/>
                    </a:ext>
                  </a:extLst>
                </p:cNvPr>
                <p:cNvSpPr txBox="1"/>
                <p:nvPr/>
              </p:nvSpPr>
              <p:spPr>
                <a:xfrm>
                  <a:off x="11015984" y="1911305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𝐹𝐴𝐶𝑇𝑂𝑅𝐼𝑁𝐺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33C20B2-7BDD-476C-A2D8-FFA0479C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984" y="1911305"/>
                  <a:ext cx="1503579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810" r="-25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2BF5A8-E89C-45B7-A534-0198A41583AF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13BBD077-596A-44B8-83CE-F3FB13CE99A5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2407F9-ECB7-4811-B742-AE7A1E54A826}"/>
              </a:ext>
            </a:extLst>
          </p:cNvPr>
          <p:cNvGrpSpPr/>
          <p:nvPr/>
        </p:nvGrpSpPr>
        <p:grpSpPr>
          <a:xfrm>
            <a:off x="2636553" y="3982570"/>
            <a:ext cx="1917812" cy="467709"/>
            <a:chOff x="11158917" y="1603852"/>
            <a:chExt cx="1917812" cy="467709"/>
          </a:xfrm>
        </p:grpSpPr>
        <p:sp>
          <p:nvSpPr>
            <p:cNvPr id="55" name="Star: 5 Points 54">
              <a:extLst>
                <a:ext uri="{FF2B5EF4-FFF2-40B4-BE49-F238E27FC236}">
                  <a16:creationId xmlns:a16="http://schemas.microsoft.com/office/drawing/2014/main" id="{A8A13B5F-00E9-4968-9E8F-8E09D2D7C3EC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848B75-8691-452D-9DBA-A42B905E8103}"/>
              </a:ext>
            </a:extLst>
          </p:cNvPr>
          <p:cNvGrpSpPr/>
          <p:nvPr/>
        </p:nvGrpSpPr>
        <p:grpSpPr>
          <a:xfrm>
            <a:off x="4609786" y="3775377"/>
            <a:ext cx="1917812" cy="467709"/>
            <a:chOff x="11158917" y="1603852"/>
            <a:chExt cx="1917812" cy="467709"/>
          </a:xfrm>
        </p:grpSpPr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277CD324-4BA1-4552-AAAD-A214BFBECC2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99E1C-0391-4DDF-B4A4-2D3784232A2A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?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99E1C-0391-4DDF-B4A4-2D3784232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8"/>
                  <a:stretch>
                    <a:fillRect l="-6073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49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0823-3A90-401E-A6D5-31F67EE7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7" y="2160922"/>
            <a:ext cx="1165046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8707C7-2C17-41A9-95B6-6BED822A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715616"/>
            <a:ext cx="3546543" cy="1994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A91C4-8BD4-4B9C-830B-BCC1A5DC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82" y="715616"/>
            <a:ext cx="3546543" cy="1994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09597-A4FF-4E30-BE66-DCAECD814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812" y="632122"/>
            <a:ext cx="3546543" cy="2078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7C2C8-C66A-411F-BCB7-60383BEEAF6A}"/>
              </a:ext>
            </a:extLst>
          </p:cNvPr>
          <p:cNvSpPr txBox="1"/>
          <p:nvPr/>
        </p:nvSpPr>
        <p:spPr>
          <a:xfrm>
            <a:off x="1359673" y="23773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478C8-0F85-4111-957A-15E01BDB0844}"/>
              </a:ext>
            </a:extLst>
          </p:cNvPr>
          <p:cNvSpPr txBox="1"/>
          <p:nvPr/>
        </p:nvSpPr>
        <p:spPr>
          <a:xfrm>
            <a:off x="5161722" y="23773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4556B-773F-40AC-BC3E-B8D7C5BBC8A5}"/>
              </a:ext>
            </a:extLst>
          </p:cNvPr>
          <p:cNvSpPr txBox="1"/>
          <p:nvPr/>
        </p:nvSpPr>
        <p:spPr>
          <a:xfrm>
            <a:off x="9218213" y="23773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Impossilbe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CB881-5145-4176-A2FD-75ACDC4EF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08" y="3714108"/>
            <a:ext cx="11443184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A6872-6174-4C71-A4DE-920BE42F2123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4E19A1-8F14-46FD-A0E4-A6252977E889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B46844-4CCB-4E48-8E3E-573B18820282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ADA5F-B4B3-40B8-85DB-21C9840A8503}"/>
              </a:ext>
            </a:extLst>
          </p:cNvPr>
          <p:cNvGrpSpPr/>
          <p:nvPr/>
        </p:nvGrpSpPr>
        <p:grpSpPr>
          <a:xfrm>
            <a:off x="602277" y="2354580"/>
            <a:ext cx="7452063" cy="3192881"/>
            <a:chOff x="299417" y="2513449"/>
            <a:chExt cx="7452063" cy="31928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FD068B-9175-48EC-B2F3-055A7212D429}"/>
                </a:ext>
              </a:extLst>
            </p:cNvPr>
            <p:cNvSpPr/>
            <p:nvPr/>
          </p:nvSpPr>
          <p:spPr>
            <a:xfrm>
              <a:off x="299417" y="2513449"/>
              <a:ext cx="7452063" cy="3192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5512" y="2758984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: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12" y="2758984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995A4C-252E-4330-B980-039F85F4123F}"/>
              </a:ext>
            </a:extLst>
          </p:cNvPr>
          <p:cNvGrpSpPr/>
          <p:nvPr/>
        </p:nvGrpSpPr>
        <p:grpSpPr>
          <a:xfrm>
            <a:off x="6617459" y="742100"/>
            <a:ext cx="1603318" cy="791059"/>
            <a:chOff x="11158917" y="1603852"/>
            <a:chExt cx="1603318" cy="791059"/>
          </a:xfrm>
        </p:grpSpPr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D7CFD5BF-1685-4C7C-83D4-2862AA81669A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0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41A323-421D-47B0-AD3D-4137D80F6C0B}"/>
              </a:ext>
            </a:extLst>
          </p:cNvPr>
          <p:cNvGrpSpPr/>
          <p:nvPr/>
        </p:nvGrpSpPr>
        <p:grpSpPr>
          <a:xfrm>
            <a:off x="9063491" y="1642412"/>
            <a:ext cx="1603318" cy="791059"/>
            <a:chOff x="11158917" y="1603852"/>
            <a:chExt cx="1603318" cy="791059"/>
          </a:xfrm>
        </p:grpSpPr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3F0D77FE-19E8-44A8-995C-E99881D0B55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14F2E4-AF71-4E5D-A046-6D1B334C35F8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𝐻𝐴𝐿𝑇𝑂𝑁𝑍𝐸𝑅𝑂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14F2E4-AF71-4E5D-A046-6D1B334C3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810" r="-44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52C923-63F3-4773-9771-FA5C49D87566}"/>
              </a:ext>
            </a:extLst>
          </p:cNvPr>
          <p:cNvGrpSpPr/>
          <p:nvPr/>
        </p:nvGrpSpPr>
        <p:grpSpPr>
          <a:xfrm>
            <a:off x="10211844" y="3656243"/>
            <a:ext cx="1603318" cy="1154347"/>
            <a:chOff x="11158917" y="1603852"/>
            <a:chExt cx="1603318" cy="1154347"/>
          </a:xfrm>
        </p:grpSpPr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CB22B00A-0715-4D7D-AB42-994B53F2D7B5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2009353-CEFA-429E-9BAC-370EAFC10F72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𝐶𝑂𝑀𝑃𝑈𝑇𝐸𝑆</m:t>
                        </m:r>
                      </m:oMath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𝑃𝐴𝑅𝐼𝑇𝑌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2009353-CEFA-429E-9BAC-370EAFC10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830997"/>
                </a:xfrm>
                <a:prstGeom prst="rect">
                  <a:avLst/>
                </a:prstGeom>
                <a:blipFill>
                  <a:blip r:embed="rId12"/>
                  <a:stretch>
                    <a:fillRect l="-1220" r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02E91E-71AB-41B2-81E4-12156D548CCE}"/>
              </a:ext>
            </a:extLst>
          </p:cNvPr>
          <p:cNvSpPr txBox="1"/>
          <p:nvPr/>
        </p:nvSpPr>
        <p:spPr>
          <a:xfrm>
            <a:off x="9662160" y="4810590"/>
            <a:ext cx="78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68BD94-0D13-4747-8930-632980FAA76A}"/>
              </a:ext>
            </a:extLst>
          </p:cNvPr>
          <p:cNvGrpSpPr/>
          <p:nvPr/>
        </p:nvGrpSpPr>
        <p:grpSpPr>
          <a:xfrm>
            <a:off x="4276516" y="1085208"/>
            <a:ext cx="1603318" cy="791059"/>
            <a:chOff x="11158917" y="1603852"/>
            <a:chExt cx="1603318" cy="791059"/>
          </a:xfrm>
        </p:grpSpPr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D38AB930-F461-4DD3-AB70-DC9519DFDE01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9134219-194B-4A07-A94E-88E62CBFF42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9134219-194B-4A07-A94E-88E62CBFF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3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689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5F74E-0760-423D-B86D-B0D3EC14A1CC}"/>
              </a:ext>
            </a:extLst>
          </p:cNvPr>
          <p:cNvGrpSpPr/>
          <p:nvPr/>
        </p:nvGrpSpPr>
        <p:grpSpPr>
          <a:xfrm>
            <a:off x="579245" y="3479212"/>
            <a:ext cx="8772573" cy="2082676"/>
            <a:chOff x="-432421" y="4899358"/>
            <a:chExt cx="8772573" cy="20826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B7C46E-FC58-491F-B42D-58F95AC3558B}"/>
                </a:ext>
              </a:extLst>
            </p:cNvPr>
            <p:cNvSpPr/>
            <p:nvPr/>
          </p:nvSpPr>
          <p:spPr>
            <a:xfrm rot="919946">
              <a:off x="-432421" y="4899358"/>
              <a:ext cx="8772573" cy="20826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">
                  <a:extLst>
                    <a:ext uri="{FF2B5EF4-FFF2-40B4-BE49-F238E27FC236}">
                      <a16:creationId xmlns:a16="http://schemas.microsoft.com/office/drawing/2014/main" id="{3CFDA4A0-B56D-4B8B-B70C-7556996DC1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900000">
                  <a:off x="3893005" y="5405162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1" name="Title 1">
                  <a:extLst>
                    <a:ext uri="{FF2B5EF4-FFF2-40B4-BE49-F238E27FC236}">
                      <a16:creationId xmlns:a16="http://schemas.microsoft.com/office/drawing/2014/main" id="{3CFDA4A0-B56D-4B8B-B70C-7556996DC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3893005" y="5405162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2AD28-4026-4A0B-AE2B-9823DA0CEF45}"/>
              </a:ext>
            </a:extLst>
          </p:cNvPr>
          <p:cNvGrpSpPr/>
          <p:nvPr/>
        </p:nvGrpSpPr>
        <p:grpSpPr>
          <a:xfrm>
            <a:off x="6169025" y="4847882"/>
            <a:ext cx="3177069" cy="938902"/>
            <a:chOff x="5034091" y="6435316"/>
            <a:chExt cx="2015728" cy="938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1DF757-234C-4EB7-89D6-8A20828998FA}"/>
                </a:ext>
              </a:extLst>
            </p:cNvPr>
            <p:cNvSpPr/>
            <p:nvPr/>
          </p:nvSpPr>
          <p:spPr>
            <a:xfrm>
              <a:off x="5034091" y="6435316"/>
              <a:ext cx="1658863" cy="9389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6D6BFEC3-4E71-4CA8-9113-C14F226320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𝑵𝑷𝑪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8" name="Title 1">
                  <a:extLst>
                    <a:ext uri="{FF2B5EF4-FFF2-40B4-BE49-F238E27FC236}">
                      <a16:creationId xmlns:a16="http://schemas.microsoft.com/office/drawing/2014/main" id="{368D051C-1ECD-4F13-8654-2779FAA9F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0000">
                  <a:off x="5342939" y="6492889"/>
                  <a:ext cx="1706880" cy="8001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906099" y="3224024"/>
            <a:ext cx="2835688" cy="1531620"/>
            <a:chOff x="1857810" y="3153910"/>
            <a:chExt cx="2835688" cy="1531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857810" y="3153910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6459973" y="5054844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539450" y="4325699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7417467" y="5389627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116526" y="3522837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611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95705" y="1715241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6485" y="291696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85" y="2916968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765191" y="2741463"/>
            <a:ext cx="4635122" cy="2574588"/>
            <a:chOff x="1768902" y="2810602"/>
            <a:chExt cx="2924596" cy="183164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768902" y="2810602"/>
              <a:ext cx="2812733" cy="183164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4439012" y="4291403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539450" y="4325699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3425616" y="2997289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116526" y="3522837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10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906098" y="3224024"/>
            <a:ext cx="4071912" cy="2002566"/>
            <a:chOff x="1857810" y="3153910"/>
            <a:chExt cx="2835688" cy="1531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857810" y="3153910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6459973" y="5054844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539450" y="4325699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7417467" y="5389627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539450" y="3557524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7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5F74E-0760-423D-B86D-B0D3EC14A1CC}"/>
              </a:ext>
            </a:extLst>
          </p:cNvPr>
          <p:cNvGrpSpPr/>
          <p:nvPr/>
        </p:nvGrpSpPr>
        <p:grpSpPr>
          <a:xfrm>
            <a:off x="449413" y="3465024"/>
            <a:ext cx="8712376" cy="2082676"/>
            <a:chOff x="-431349" y="4891400"/>
            <a:chExt cx="8712376" cy="20826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B7C46E-FC58-491F-B42D-58F95AC3558B}"/>
                </a:ext>
              </a:extLst>
            </p:cNvPr>
            <p:cNvSpPr/>
            <p:nvPr/>
          </p:nvSpPr>
          <p:spPr>
            <a:xfrm rot="919946">
              <a:off x="-431349" y="4891400"/>
              <a:ext cx="8712376" cy="20826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itle 1">
                  <a:extLst>
                    <a:ext uri="{FF2B5EF4-FFF2-40B4-BE49-F238E27FC236}">
                      <a16:creationId xmlns:a16="http://schemas.microsoft.com/office/drawing/2014/main" id="{3CFDA4A0-B56D-4B8B-B70C-7556996DC1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900000">
                  <a:off x="4546784" y="5277914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1" name="Title 1">
                  <a:extLst>
                    <a:ext uri="{FF2B5EF4-FFF2-40B4-BE49-F238E27FC236}">
                      <a16:creationId xmlns:a16="http://schemas.microsoft.com/office/drawing/2014/main" id="{3CFDA4A0-B56D-4B8B-B70C-7556996DC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0000">
                  <a:off x="4546784" y="5277914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643720" y="3232544"/>
            <a:ext cx="4134745" cy="1603315"/>
            <a:chOff x="1857810" y="3153910"/>
            <a:chExt cx="2835688" cy="1531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857810" y="3153910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539450" y="4325699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116526" y="3522837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2AD28-4026-4A0B-AE2B-9823DA0CEF45}"/>
              </a:ext>
            </a:extLst>
          </p:cNvPr>
          <p:cNvGrpSpPr/>
          <p:nvPr/>
        </p:nvGrpSpPr>
        <p:grpSpPr>
          <a:xfrm rot="682186">
            <a:off x="3898428" y="4409102"/>
            <a:ext cx="5033250" cy="1136265"/>
            <a:chOff x="5862118" y="6300130"/>
            <a:chExt cx="2063921" cy="938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1DF757-234C-4EB7-89D6-8A20828998FA}"/>
                </a:ext>
              </a:extLst>
            </p:cNvPr>
            <p:cNvSpPr/>
            <p:nvPr/>
          </p:nvSpPr>
          <p:spPr>
            <a:xfrm>
              <a:off x="5862118" y="6300130"/>
              <a:ext cx="1658863" cy="938902"/>
            </a:xfrm>
            <a:prstGeom prst="ellipse">
              <a:avLst/>
            </a:prstGeom>
            <a:solidFill>
              <a:schemeClr val="accent2">
                <a:lumMod val="75000"/>
                <a:alpha val="83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6D6BFEC3-4E71-4CA8-9113-C14F226320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884287">
                  <a:off x="6219159" y="6379525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𝑵𝑷𝑪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6D6BFEC3-4E71-4CA8-9113-C14F22632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4287">
                  <a:off x="6219159" y="6379525"/>
                  <a:ext cx="1706880" cy="8001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5838244" y="4869536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4240192" y="4246195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FDE7AC-4AB6-42C8-8E1A-072C8AAA80AD}"/>
              </a:ext>
            </a:extLst>
          </p:cNvPr>
          <p:cNvCxnSpPr/>
          <p:nvPr/>
        </p:nvCxnSpPr>
        <p:spPr>
          <a:xfrm>
            <a:off x="197869" y="54872"/>
            <a:ext cx="11994131" cy="6741868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5F1A62-34BA-4AE1-9948-C83B9EB0D262}"/>
              </a:ext>
            </a:extLst>
          </p:cNvPr>
          <p:cNvCxnSpPr>
            <a:cxnSpLocks/>
          </p:cNvCxnSpPr>
          <p:nvPr/>
        </p:nvCxnSpPr>
        <p:spPr>
          <a:xfrm flipV="1">
            <a:off x="83002" y="-222907"/>
            <a:ext cx="11519582" cy="6784784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906098" y="3224024"/>
            <a:ext cx="4071912" cy="2002566"/>
            <a:chOff x="1857810" y="3153910"/>
            <a:chExt cx="2835688" cy="1531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857810" y="3153910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4177374" y="3932745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301681" y="4239617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3616356" y="4395362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539450" y="3557524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73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6742-5525-4071-B60A-2D3AB237712F}"/>
              </a:ext>
            </a:extLst>
          </p:cNvPr>
          <p:cNvSpPr txBox="1"/>
          <p:nvPr/>
        </p:nvSpPr>
        <p:spPr>
          <a:xfrm>
            <a:off x="2796540" y="3410708"/>
            <a:ext cx="81256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Functions with unbounded input lengths: </a:t>
            </a:r>
            <a:br>
              <a:rPr lang="en-US" sz="2800" dirty="0"/>
            </a:br>
            <a:r>
              <a:rPr lang="en-US" sz="2800" dirty="0"/>
              <a:t>inclusion diagram – not to scale!!</a:t>
            </a:r>
          </a:p>
          <a:p>
            <a:br>
              <a:rPr lang="en-US" sz="2800" dirty="0"/>
            </a:br>
            <a:r>
              <a:rPr lang="en-US" sz="2800" dirty="0"/>
              <a:t>Some classes might “collapse” to one another.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04C6F3-3187-4DC9-ABBA-446E23F81114}"/>
              </a:ext>
            </a:extLst>
          </p:cNvPr>
          <p:cNvGrpSpPr/>
          <p:nvPr/>
        </p:nvGrpSpPr>
        <p:grpSpPr>
          <a:xfrm>
            <a:off x="0" y="-109649"/>
            <a:ext cx="12708090" cy="7268601"/>
            <a:chOff x="-123267" y="-349126"/>
            <a:chExt cx="12708090" cy="6947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5A8C87-4D82-4831-AB77-759269921B29}"/>
                </a:ext>
              </a:extLst>
            </p:cNvPr>
            <p:cNvSpPr/>
            <p:nvPr/>
          </p:nvSpPr>
          <p:spPr>
            <a:xfrm>
              <a:off x="-123267" y="-329067"/>
              <a:ext cx="12708090" cy="6927575"/>
            </a:xfrm>
            <a:prstGeom prst="rect">
              <a:avLst/>
            </a:prstGeom>
            <a:pattFill prst="pct80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itle 1">
                  <a:extLst>
                    <a:ext uri="{FF2B5EF4-FFF2-40B4-BE49-F238E27FC236}">
                      <a16:creationId xmlns:a16="http://schemas.microsoft.com/office/drawing/2014/main" id="{9D76610A-F287-43F7-AF07-1F136A64DB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600" b="1" dirty="0"/>
                    <a:t>All functions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F3CB25B2-512A-4D99-A730-35143BFFF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-349126"/>
                  <a:ext cx="6620746" cy="800100"/>
                </a:xfrm>
                <a:prstGeom prst="rect">
                  <a:avLst/>
                </a:prstGeom>
                <a:blipFill>
                  <a:blip r:embed="rId2"/>
                  <a:stretch>
                    <a:fillRect l="-2762" t="-2920" b="-13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D9295-835E-4520-AB81-EE74B7434315}"/>
              </a:ext>
            </a:extLst>
          </p:cNvPr>
          <p:cNvGrpSpPr/>
          <p:nvPr/>
        </p:nvGrpSpPr>
        <p:grpSpPr>
          <a:xfrm>
            <a:off x="59019" y="605947"/>
            <a:ext cx="10568941" cy="5867982"/>
            <a:chOff x="-243841" y="764816"/>
            <a:chExt cx="10568941" cy="586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A3C57E-B838-499B-8C67-00E59C44F485}"/>
                </a:ext>
              </a:extLst>
            </p:cNvPr>
            <p:cNvSpPr/>
            <p:nvPr/>
          </p:nvSpPr>
          <p:spPr>
            <a:xfrm>
              <a:off x="-243841" y="764816"/>
              <a:ext cx="10568941" cy="5867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509482AF-0543-4B7D-8D5B-99A362320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en-US" sz="3600" b="1" dirty="0"/>
                    <a:t> Computable functions</a:t>
                  </a: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E5716E19-93E9-4F87-870B-E6F3426E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2" y="790831"/>
                  <a:ext cx="6620746" cy="800100"/>
                </a:xfrm>
                <a:prstGeom prst="rect">
                  <a:avLst/>
                </a:prstGeom>
                <a:blipFill>
                  <a:blip r:embed="rId3"/>
                  <a:stretch>
                    <a:fillRect t="-5344" b="-152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F9597-205B-4E8C-A07A-F9BB3ED408D9}"/>
              </a:ext>
            </a:extLst>
          </p:cNvPr>
          <p:cNvGrpSpPr/>
          <p:nvPr/>
        </p:nvGrpSpPr>
        <p:grpSpPr>
          <a:xfrm>
            <a:off x="83002" y="1608329"/>
            <a:ext cx="9401866" cy="4705605"/>
            <a:chOff x="83002" y="1608329"/>
            <a:chExt cx="9401866" cy="47056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37892-39B1-4D62-8BD2-C8C99A4BA174}"/>
                </a:ext>
              </a:extLst>
            </p:cNvPr>
            <p:cNvSpPr/>
            <p:nvPr/>
          </p:nvSpPr>
          <p:spPr>
            <a:xfrm>
              <a:off x="83002" y="1665734"/>
              <a:ext cx="9401866" cy="464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itle 1">
                  <a:extLst>
                    <a:ext uri="{FF2B5EF4-FFF2-40B4-BE49-F238E27FC236}">
                      <a16:creationId xmlns:a16="http://schemas.microsoft.com/office/drawing/2014/main" id="{6985CC83-055D-4069-83EC-27C2BA9B00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𝑬𝑿𝑷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03A16C70-DE97-466B-8AB7-68426CE7F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78" y="1608329"/>
                  <a:ext cx="1706880" cy="800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7BECF1-68EC-497C-BD34-157390194A2F}"/>
              </a:ext>
            </a:extLst>
          </p:cNvPr>
          <p:cNvGrpSpPr/>
          <p:nvPr/>
        </p:nvGrpSpPr>
        <p:grpSpPr>
          <a:xfrm>
            <a:off x="1304846" y="2340553"/>
            <a:ext cx="10177913" cy="3184385"/>
            <a:chOff x="1304846" y="1821568"/>
            <a:chExt cx="10177913" cy="31843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1DB9B-F749-4E42-B6B9-3CA2B3C945B9}"/>
                </a:ext>
              </a:extLst>
            </p:cNvPr>
            <p:cNvSpPr/>
            <p:nvPr/>
          </p:nvSpPr>
          <p:spPr>
            <a:xfrm>
              <a:off x="1304846" y="1821568"/>
              <a:ext cx="5671070" cy="3184385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12962DC6-B8DC-4146-8070-A9C3485CFD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600" b="1" i="1" dirty="0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11" name="Title 1">
                  <a:extLst>
                    <a:ext uri="{FF2B5EF4-FFF2-40B4-BE49-F238E27FC236}">
                      <a16:creationId xmlns:a16="http://schemas.microsoft.com/office/drawing/2014/main" id="{31CC5542-AE3A-4152-9CB8-0965CEF5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43" y="1966676"/>
                  <a:ext cx="1706880" cy="8001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7E93A2-0F16-4AE4-8F12-44A904D3ECCF}"/>
                </a:ext>
              </a:extLst>
            </p:cNvPr>
            <p:cNvSpPr/>
            <p:nvPr/>
          </p:nvSpPr>
          <p:spPr>
            <a:xfrm rot="5400000">
              <a:off x="8474606" y="912233"/>
              <a:ext cx="1147127" cy="4869179"/>
            </a:xfrm>
            <a:prstGeom prst="triangle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449BD-1B9D-4369-AEC7-EED1867FB9C3}"/>
                </a:ext>
              </a:extLst>
            </p:cNvPr>
            <p:cNvSpPr/>
            <p:nvPr/>
          </p:nvSpPr>
          <p:spPr>
            <a:xfrm>
              <a:off x="6117394" y="2725376"/>
              <a:ext cx="719138" cy="1269206"/>
            </a:xfrm>
            <a:custGeom>
              <a:avLst/>
              <a:gdLst>
                <a:gd name="connsiteX0" fmla="*/ 616744 w 719138"/>
                <a:gd name="connsiteY0" fmla="*/ 92869 h 1269206"/>
                <a:gd name="connsiteX1" fmla="*/ 616744 w 719138"/>
                <a:gd name="connsiteY1" fmla="*/ 92869 h 1269206"/>
                <a:gd name="connsiteX2" fmla="*/ 600075 w 719138"/>
                <a:gd name="connsiteY2" fmla="*/ 78581 h 1269206"/>
                <a:gd name="connsiteX3" fmla="*/ 578644 w 719138"/>
                <a:gd name="connsiteY3" fmla="*/ 73819 h 1269206"/>
                <a:gd name="connsiteX4" fmla="*/ 592931 w 719138"/>
                <a:gd name="connsiteY4" fmla="*/ 57150 h 1269206"/>
                <a:gd name="connsiteX5" fmla="*/ 578644 w 719138"/>
                <a:gd name="connsiteY5" fmla="*/ 45244 h 1269206"/>
                <a:gd name="connsiteX6" fmla="*/ 576263 w 719138"/>
                <a:gd name="connsiteY6" fmla="*/ 28575 h 1269206"/>
                <a:gd name="connsiteX7" fmla="*/ 566738 w 719138"/>
                <a:gd name="connsiteY7" fmla="*/ 21431 h 1269206"/>
                <a:gd name="connsiteX8" fmla="*/ 559594 w 719138"/>
                <a:gd name="connsiteY8" fmla="*/ 19050 h 1269206"/>
                <a:gd name="connsiteX9" fmla="*/ 526256 w 719138"/>
                <a:gd name="connsiteY9" fmla="*/ 14287 h 1269206"/>
                <a:gd name="connsiteX10" fmla="*/ 404813 w 719138"/>
                <a:gd name="connsiteY10" fmla="*/ 7144 h 1269206"/>
                <a:gd name="connsiteX11" fmla="*/ 359569 w 719138"/>
                <a:gd name="connsiteY11" fmla="*/ 2381 h 1269206"/>
                <a:gd name="connsiteX12" fmla="*/ 330994 w 719138"/>
                <a:gd name="connsiteY12" fmla="*/ 0 h 1269206"/>
                <a:gd name="connsiteX13" fmla="*/ 130969 w 719138"/>
                <a:gd name="connsiteY13" fmla="*/ 2381 h 1269206"/>
                <a:gd name="connsiteX14" fmla="*/ 119063 w 719138"/>
                <a:gd name="connsiteY14" fmla="*/ 16669 h 1269206"/>
                <a:gd name="connsiteX15" fmla="*/ 116681 w 719138"/>
                <a:gd name="connsiteY15" fmla="*/ 26194 h 1269206"/>
                <a:gd name="connsiteX16" fmla="*/ 111919 w 719138"/>
                <a:gd name="connsiteY16" fmla="*/ 47625 h 1269206"/>
                <a:gd name="connsiteX17" fmla="*/ 102394 w 719138"/>
                <a:gd name="connsiteY17" fmla="*/ 69056 h 1269206"/>
                <a:gd name="connsiteX18" fmla="*/ 100013 w 719138"/>
                <a:gd name="connsiteY18" fmla="*/ 83344 h 1269206"/>
                <a:gd name="connsiteX19" fmla="*/ 95250 w 719138"/>
                <a:gd name="connsiteY19" fmla="*/ 104775 h 1269206"/>
                <a:gd name="connsiteX20" fmla="*/ 88106 w 719138"/>
                <a:gd name="connsiteY20" fmla="*/ 138112 h 1269206"/>
                <a:gd name="connsiteX21" fmla="*/ 85725 w 719138"/>
                <a:gd name="connsiteY21" fmla="*/ 183356 h 1269206"/>
                <a:gd name="connsiteX22" fmla="*/ 78581 w 719138"/>
                <a:gd name="connsiteY22" fmla="*/ 214312 h 1269206"/>
                <a:gd name="connsiteX23" fmla="*/ 69056 w 719138"/>
                <a:gd name="connsiteY23" fmla="*/ 254794 h 1269206"/>
                <a:gd name="connsiteX24" fmla="*/ 64294 w 719138"/>
                <a:gd name="connsiteY24" fmla="*/ 295275 h 1269206"/>
                <a:gd name="connsiteX25" fmla="*/ 61913 w 719138"/>
                <a:gd name="connsiteY25" fmla="*/ 302419 h 1269206"/>
                <a:gd name="connsiteX26" fmla="*/ 54769 w 719138"/>
                <a:gd name="connsiteY26" fmla="*/ 350044 h 1269206"/>
                <a:gd name="connsiteX27" fmla="*/ 57150 w 719138"/>
                <a:gd name="connsiteY27" fmla="*/ 409575 h 1269206"/>
                <a:gd name="connsiteX28" fmla="*/ 59531 w 719138"/>
                <a:gd name="connsiteY28" fmla="*/ 426244 h 1269206"/>
                <a:gd name="connsiteX29" fmla="*/ 42863 w 719138"/>
                <a:gd name="connsiteY29" fmla="*/ 483394 h 1269206"/>
                <a:gd name="connsiteX30" fmla="*/ 33338 w 719138"/>
                <a:gd name="connsiteY30" fmla="*/ 681037 h 1269206"/>
                <a:gd name="connsiteX31" fmla="*/ 28575 w 719138"/>
                <a:gd name="connsiteY31" fmla="*/ 714375 h 1269206"/>
                <a:gd name="connsiteX32" fmla="*/ 9525 w 719138"/>
                <a:gd name="connsiteY32" fmla="*/ 873919 h 1269206"/>
                <a:gd name="connsiteX33" fmla="*/ 0 w 719138"/>
                <a:gd name="connsiteY33" fmla="*/ 957262 h 1269206"/>
                <a:gd name="connsiteX34" fmla="*/ 2381 w 719138"/>
                <a:gd name="connsiteY34" fmla="*/ 1009650 h 1269206"/>
                <a:gd name="connsiteX35" fmla="*/ 4763 w 719138"/>
                <a:gd name="connsiteY35" fmla="*/ 1023937 h 1269206"/>
                <a:gd name="connsiteX36" fmla="*/ 9525 w 719138"/>
                <a:gd name="connsiteY36" fmla="*/ 1059656 h 1269206"/>
                <a:gd name="connsiteX37" fmla="*/ 19050 w 719138"/>
                <a:gd name="connsiteY37" fmla="*/ 1109662 h 1269206"/>
                <a:gd name="connsiteX38" fmla="*/ 26194 w 719138"/>
                <a:gd name="connsiteY38" fmla="*/ 1169194 h 1269206"/>
                <a:gd name="connsiteX39" fmla="*/ 47625 w 719138"/>
                <a:gd name="connsiteY39" fmla="*/ 1204912 h 1269206"/>
                <a:gd name="connsiteX40" fmla="*/ 52388 w 719138"/>
                <a:gd name="connsiteY40" fmla="*/ 1212056 h 1269206"/>
                <a:gd name="connsiteX41" fmla="*/ 59531 w 719138"/>
                <a:gd name="connsiteY41" fmla="*/ 1216819 h 1269206"/>
                <a:gd name="connsiteX42" fmla="*/ 73819 w 719138"/>
                <a:gd name="connsiteY42" fmla="*/ 1231106 h 1269206"/>
                <a:gd name="connsiteX43" fmla="*/ 83344 w 719138"/>
                <a:gd name="connsiteY43" fmla="*/ 1235869 h 1269206"/>
                <a:gd name="connsiteX44" fmla="*/ 92869 w 719138"/>
                <a:gd name="connsiteY44" fmla="*/ 1245394 h 1269206"/>
                <a:gd name="connsiteX45" fmla="*/ 109538 w 719138"/>
                <a:gd name="connsiteY45" fmla="*/ 1254919 h 1269206"/>
                <a:gd name="connsiteX46" fmla="*/ 116681 w 719138"/>
                <a:gd name="connsiteY46" fmla="*/ 1257300 h 1269206"/>
                <a:gd name="connsiteX47" fmla="*/ 123825 w 719138"/>
                <a:gd name="connsiteY47" fmla="*/ 1262062 h 1269206"/>
                <a:gd name="connsiteX48" fmla="*/ 142875 w 719138"/>
                <a:gd name="connsiteY48" fmla="*/ 1264444 h 1269206"/>
                <a:gd name="connsiteX49" fmla="*/ 154781 w 719138"/>
                <a:gd name="connsiteY49" fmla="*/ 1266825 h 1269206"/>
                <a:gd name="connsiteX50" fmla="*/ 178594 w 719138"/>
                <a:gd name="connsiteY50" fmla="*/ 1269206 h 1269206"/>
                <a:gd name="connsiteX51" fmla="*/ 311944 w 719138"/>
                <a:gd name="connsiteY51" fmla="*/ 1266825 h 1269206"/>
                <a:gd name="connsiteX52" fmla="*/ 326231 w 719138"/>
                <a:gd name="connsiteY52" fmla="*/ 1259681 h 1269206"/>
                <a:gd name="connsiteX53" fmla="*/ 359569 w 719138"/>
                <a:gd name="connsiteY53" fmla="*/ 1257300 h 1269206"/>
                <a:gd name="connsiteX54" fmla="*/ 378619 w 719138"/>
                <a:gd name="connsiteY54" fmla="*/ 1247775 h 1269206"/>
                <a:gd name="connsiteX55" fmla="*/ 385763 w 719138"/>
                <a:gd name="connsiteY55" fmla="*/ 1243012 h 1269206"/>
                <a:gd name="connsiteX56" fmla="*/ 409575 w 719138"/>
                <a:gd name="connsiteY56" fmla="*/ 1240631 h 1269206"/>
                <a:gd name="connsiteX57" fmla="*/ 416719 w 719138"/>
                <a:gd name="connsiteY57" fmla="*/ 1238250 h 1269206"/>
                <a:gd name="connsiteX58" fmla="*/ 428625 w 719138"/>
                <a:gd name="connsiteY58" fmla="*/ 1226344 h 1269206"/>
                <a:gd name="connsiteX59" fmla="*/ 476250 w 719138"/>
                <a:gd name="connsiteY59" fmla="*/ 1223962 h 1269206"/>
                <a:gd name="connsiteX60" fmla="*/ 483394 w 719138"/>
                <a:gd name="connsiteY60" fmla="*/ 1221581 h 1269206"/>
                <a:gd name="connsiteX61" fmla="*/ 490538 w 719138"/>
                <a:gd name="connsiteY61" fmla="*/ 1207294 h 1269206"/>
                <a:gd name="connsiteX62" fmla="*/ 504825 w 719138"/>
                <a:gd name="connsiteY62" fmla="*/ 1202531 h 1269206"/>
                <a:gd name="connsiteX63" fmla="*/ 516731 w 719138"/>
                <a:gd name="connsiteY63" fmla="*/ 1181100 h 1269206"/>
                <a:gd name="connsiteX64" fmla="*/ 521494 w 719138"/>
                <a:gd name="connsiteY64" fmla="*/ 1173956 h 1269206"/>
                <a:gd name="connsiteX65" fmla="*/ 528638 w 719138"/>
                <a:gd name="connsiteY65" fmla="*/ 1154906 h 1269206"/>
                <a:gd name="connsiteX66" fmla="*/ 538163 w 719138"/>
                <a:gd name="connsiteY66" fmla="*/ 1152525 h 1269206"/>
                <a:gd name="connsiteX67" fmla="*/ 561975 w 719138"/>
                <a:gd name="connsiteY67" fmla="*/ 1147762 h 1269206"/>
                <a:gd name="connsiteX68" fmla="*/ 569119 w 719138"/>
                <a:gd name="connsiteY68" fmla="*/ 1140619 h 1269206"/>
                <a:gd name="connsiteX69" fmla="*/ 573881 w 719138"/>
                <a:gd name="connsiteY69" fmla="*/ 1131094 h 1269206"/>
                <a:gd name="connsiteX70" fmla="*/ 581025 w 719138"/>
                <a:gd name="connsiteY70" fmla="*/ 1126331 h 1269206"/>
                <a:gd name="connsiteX71" fmla="*/ 585788 w 719138"/>
                <a:gd name="connsiteY71" fmla="*/ 1116806 h 1269206"/>
                <a:gd name="connsiteX72" fmla="*/ 588169 w 719138"/>
                <a:gd name="connsiteY72" fmla="*/ 1100137 h 1269206"/>
                <a:gd name="connsiteX73" fmla="*/ 611981 w 719138"/>
                <a:gd name="connsiteY73" fmla="*/ 1073944 h 1269206"/>
                <a:gd name="connsiteX74" fmla="*/ 623888 w 719138"/>
                <a:gd name="connsiteY74" fmla="*/ 1057275 h 1269206"/>
                <a:gd name="connsiteX75" fmla="*/ 635794 w 719138"/>
                <a:gd name="connsiteY75" fmla="*/ 1047750 h 1269206"/>
                <a:gd name="connsiteX76" fmla="*/ 640556 w 719138"/>
                <a:gd name="connsiteY76" fmla="*/ 1026319 h 1269206"/>
                <a:gd name="connsiteX77" fmla="*/ 645319 w 719138"/>
                <a:gd name="connsiteY77" fmla="*/ 1019175 h 1269206"/>
                <a:gd name="connsiteX78" fmla="*/ 650081 w 719138"/>
                <a:gd name="connsiteY78" fmla="*/ 1007269 h 1269206"/>
                <a:gd name="connsiteX79" fmla="*/ 654844 w 719138"/>
                <a:gd name="connsiteY79" fmla="*/ 957262 h 1269206"/>
                <a:gd name="connsiteX80" fmla="*/ 657225 w 719138"/>
                <a:gd name="connsiteY80" fmla="*/ 945356 h 1269206"/>
                <a:gd name="connsiteX81" fmla="*/ 664369 w 719138"/>
                <a:gd name="connsiteY81" fmla="*/ 931069 h 1269206"/>
                <a:gd name="connsiteX82" fmla="*/ 669131 w 719138"/>
                <a:gd name="connsiteY82" fmla="*/ 916781 h 1269206"/>
                <a:gd name="connsiteX83" fmla="*/ 671513 w 719138"/>
                <a:gd name="connsiteY83" fmla="*/ 900112 h 1269206"/>
                <a:gd name="connsiteX84" fmla="*/ 676275 w 719138"/>
                <a:gd name="connsiteY84" fmla="*/ 883444 h 1269206"/>
                <a:gd name="connsiteX85" fmla="*/ 671513 w 719138"/>
                <a:gd name="connsiteY85" fmla="*/ 807244 h 1269206"/>
                <a:gd name="connsiteX86" fmla="*/ 673894 w 719138"/>
                <a:gd name="connsiteY86" fmla="*/ 778669 h 1269206"/>
                <a:gd name="connsiteX87" fmla="*/ 678656 w 719138"/>
                <a:gd name="connsiteY87" fmla="*/ 752475 h 1269206"/>
                <a:gd name="connsiteX88" fmla="*/ 685800 w 719138"/>
                <a:gd name="connsiteY88" fmla="*/ 697706 h 1269206"/>
                <a:gd name="connsiteX89" fmla="*/ 688181 w 719138"/>
                <a:gd name="connsiteY89" fmla="*/ 676275 h 1269206"/>
                <a:gd name="connsiteX90" fmla="*/ 692944 w 719138"/>
                <a:gd name="connsiteY90" fmla="*/ 661987 h 1269206"/>
                <a:gd name="connsiteX91" fmla="*/ 695325 w 719138"/>
                <a:gd name="connsiteY91" fmla="*/ 640556 h 1269206"/>
                <a:gd name="connsiteX92" fmla="*/ 700088 w 719138"/>
                <a:gd name="connsiteY92" fmla="*/ 626269 h 1269206"/>
                <a:gd name="connsiteX93" fmla="*/ 704850 w 719138"/>
                <a:gd name="connsiteY93" fmla="*/ 607219 h 1269206"/>
                <a:gd name="connsiteX94" fmla="*/ 707231 w 719138"/>
                <a:gd name="connsiteY94" fmla="*/ 585787 h 1269206"/>
                <a:gd name="connsiteX95" fmla="*/ 714375 w 719138"/>
                <a:gd name="connsiteY95" fmla="*/ 535781 h 1269206"/>
                <a:gd name="connsiteX96" fmla="*/ 719138 w 719138"/>
                <a:gd name="connsiteY96" fmla="*/ 476250 h 1269206"/>
                <a:gd name="connsiteX97" fmla="*/ 714375 w 719138"/>
                <a:gd name="connsiteY97" fmla="*/ 309562 h 1269206"/>
                <a:gd name="connsiteX98" fmla="*/ 711994 w 719138"/>
                <a:gd name="connsiteY98" fmla="*/ 297656 h 1269206"/>
                <a:gd name="connsiteX99" fmla="*/ 709613 w 719138"/>
                <a:gd name="connsiteY99" fmla="*/ 276225 h 1269206"/>
                <a:gd name="connsiteX100" fmla="*/ 704850 w 719138"/>
                <a:gd name="connsiteY100" fmla="*/ 264319 h 1269206"/>
                <a:gd name="connsiteX101" fmla="*/ 690563 w 719138"/>
                <a:gd name="connsiteY101" fmla="*/ 233362 h 1269206"/>
                <a:gd name="connsiteX102" fmla="*/ 688181 w 719138"/>
                <a:gd name="connsiteY102" fmla="*/ 221456 h 1269206"/>
                <a:gd name="connsiteX103" fmla="*/ 683419 w 719138"/>
                <a:gd name="connsiteY103" fmla="*/ 214312 h 1269206"/>
                <a:gd name="connsiteX104" fmla="*/ 678656 w 719138"/>
                <a:gd name="connsiteY104" fmla="*/ 176212 h 1269206"/>
                <a:gd name="connsiteX105" fmla="*/ 669131 w 719138"/>
                <a:gd name="connsiteY105" fmla="*/ 159544 h 1269206"/>
                <a:gd name="connsiteX106" fmla="*/ 664369 w 719138"/>
                <a:gd name="connsiteY106" fmla="*/ 145256 h 1269206"/>
                <a:gd name="connsiteX107" fmla="*/ 642938 w 719138"/>
                <a:gd name="connsiteY107" fmla="*/ 126206 h 1269206"/>
                <a:gd name="connsiteX108" fmla="*/ 616744 w 719138"/>
                <a:gd name="connsiteY108" fmla="*/ 92869 h 12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19138" h="1269206">
                  <a:moveTo>
                    <a:pt x="616744" y="92869"/>
                  </a:moveTo>
                  <a:lnTo>
                    <a:pt x="616744" y="92869"/>
                  </a:lnTo>
                  <a:cubicBezTo>
                    <a:pt x="611188" y="88106"/>
                    <a:pt x="606621" y="81854"/>
                    <a:pt x="600075" y="78581"/>
                  </a:cubicBezTo>
                  <a:cubicBezTo>
                    <a:pt x="593530" y="75308"/>
                    <a:pt x="583819" y="78994"/>
                    <a:pt x="578644" y="73819"/>
                  </a:cubicBezTo>
                  <a:cubicBezTo>
                    <a:pt x="563918" y="59093"/>
                    <a:pt x="591188" y="57499"/>
                    <a:pt x="592931" y="57150"/>
                  </a:cubicBezTo>
                  <a:cubicBezTo>
                    <a:pt x="584374" y="22920"/>
                    <a:pt x="600183" y="73963"/>
                    <a:pt x="578644" y="45244"/>
                  </a:cubicBezTo>
                  <a:cubicBezTo>
                    <a:pt x="575276" y="40754"/>
                    <a:pt x="578773" y="33595"/>
                    <a:pt x="576263" y="28575"/>
                  </a:cubicBezTo>
                  <a:cubicBezTo>
                    <a:pt x="574488" y="25025"/>
                    <a:pt x="570184" y="23400"/>
                    <a:pt x="566738" y="21431"/>
                  </a:cubicBezTo>
                  <a:cubicBezTo>
                    <a:pt x="564559" y="20186"/>
                    <a:pt x="562066" y="19486"/>
                    <a:pt x="559594" y="19050"/>
                  </a:cubicBezTo>
                  <a:cubicBezTo>
                    <a:pt x="548539" y="17099"/>
                    <a:pt x="537369" y="15875"/>
                    <a:pt x="526256" y="14287"/>
                  </a:cubicBezTo>
                  <a:cubicBezTo>
                    <a:pt x="482430" y="-322"/>
                    <a:pt x="529321" y="14577"/>
                    <a:pt x="404813" y="7144"/>
                  </a:cubicBezTo>
                  <a:cubicBezTo>
                    <a:pt x="389675" y="6240"/>
                    <a:pt x="374663" y="3842"/>
                    <a:pt x="359569" y="2381"/>
                  </a:cubicBezTo>
                  <a:cubicBezTo>
                    <a:pt x="350055" y="1460"/>
                    <a:pt x="340519" y="794"/>
                    <a:pt x="330994" y="0"/>
                  </a:cubicBezTo>
                  <a:lnTo>
                    <a:pt x="130969" y="2381"/>
                  </a:lnTo>
                  <a:cubicBezTo>
                    <a:pt x="124789" y="2867"/>
                    <a:pt x="122253" y="11353"/>
                    <a:pt x="119063" y="16669"/>
                  </a:cubicBezTo>
                  <a:cubicBezTo>
                    <a:pt x="117379" y="19475"/>
                    <a:pt x="117417" y="23005"/>
                    <a:pt x="116681" y="26194"/>
                  </a:cubicBezTo>
                  <a:cubicBezTo>
                    <a:pt x="115035" y="33324"/>
                    <a:pt x="114233" y="40683"/>
                    <a:pt x="111919" y="47625"/>
                  </a:cubicBezTo>
                  <a:cubicBezTo>
                    <a:pt x="109447" y="55041"/>
                    <a:pt x="105569" y="61912"/>
                    <a:pt x="102394" y="69056"/>
                  </a:cubicBezTo>
                  <a:cubicBezTo>
                    <a:pt x="101600" y="73819"/>
                    <a:pt x="100960" y="78609"/>
                    <a:pt x="100013" y="83344"/>
                  </a:cubicBezTo>
                  <a:cubicBezTo>
                    <a:pt x="98578" y="90520"/>
                    <a:pt x="96391" y="97547"/>
                    <a:pt x="95250" y="104775"/>
                  </a:cubicBezTo>
                  <a:cubicBezTo>
                    <a:pt x="90201" y="136747"/>
                    <a:pt x="97467" y="119393"/>
                    <a:pt x="88106" y="138112"/>
                  </a:cubicBezTo>
                  <a:cubicBezTo>
                    <a:pt x="87312" y="153193"/>
                    <a:pt x="86929" y="168302"/>
                    <a:pt x="85725" y="183356"/>
                  </a:cubicBezTo>
                  <a:cubicBezTo>
                    <a:pt x="84749" y="195560"/>
                    <a:pt x="81853" y="202316"/>
                    <a:pt x="78581" y="214312"/>
                  </a:cubicBezTo>
                  <a:cubicBezTo>
                    <a:pt x="74933" y="227689"/>
                    <a:pt x="72420" y="241344"/>
                    <a:pt x="69056" y="254794"/>
                  </a:cubicBezTo>
                  <a:cubicBezTo>
                    <a:pt x="67469" y="268288"/>
                    <a:pt x="66309" y="281839"/>
                    <a:pt x="64294" y="295275"/>
                  </a:cubicBezTo>
                  <a:cubicBezTo>
                    <a:pt x="63922" y="297757"/>
                    <a:pt x="62190" y="299924"/>
                    <a:pt x="61913" y="302419"/>
                  </a:cubicBezTo>
                  <a:cubicBezTo>
                    <a:pt x="56786" y="348554"/>
                    <a:pt x="64843" y="324854"/>
                    <a:pt x="54769" y="350044"/>
                  </a:cubicBezTo>
                  <a:cubicBezTo>
                    <a:pt x="55563" y="369888"/>
                    <a:pt x="55911" y="389754"/>
                    <a:pt x="57150" y="409575"/>
                  </a:cubicBezTo>
                  <a:cubicBezTo>
                    <a:pt x="57500" y="415177"/>
                    <a:pt x="60598" y="420734"/>
                    <a:pt x="59531" y="426244"/>
                  </a:cubicBezTo>
                  <a:cubicBezTo>
                    <a:pt x="55760" y="445726"/>
                    <a:pt x="48419" y="464344"/>
                    <a:pt x="42863" y="483394"/>
                  </a:cubicBezTo>
                  <a:cubicBezTo>
                    <a:pt x="41191" y="523507"/>
                    <a:pt x="37174" y="634046"/>
                    <a:pt x="33338" y="681037"/>
                  </a:cubicBezTo>
                  <a:cubicBezTo>
                    <a:pt x="32425" y="692225"/>
                    <a:pt x="29950" y="703234"/>
                    <a:pt x="28575" y="714375"/>
                  </a:cubicBezTo>
                  <a:cubicBezTo>
                    <a:pt x="22012" y="767531"/>
                    <a:pt x="14164" y="820561"/>
                    <a:pt x="9525" y="873919"/>
                  </a:cubicBezTo>
                  <a:cubicBezTo>
                    <a:pt x="3927" y="938307"/>
                    <a:pt x="7776" y="910612"/>
                    <a:pt x="0" y="957262"/>
                  </a:cubicBezTo>
                  <a:cubicBezTo>
                    <a:pt x="794" y="974725"/>
                    <a:pt x="1135" y="992214"/>
                    <a:pt x="2381" y="1009650"/>
                  </a:cubicBezTo>
                  <a:cubicBezTo>
                    <a:pt x="2725" y="1014466"/>
                    <a:pt x="4080" y="1019157"/>
                    <a:pt x="4763" y="1023937"/>
                  </a:cubicBezTo>
                  <a:cubicBezTo>
                    <a:pt x="6462" y="1035828"/>
                    <a:pt x="7726" y="1047780"/>
                    <a:pt x="9525" y="1059656"/>
                  </a:cubicBezTo>
                  <a:cubicBezTo>
                    <a:pt x="15822" y="1101214"/>
                    <a:pt x="12307" y="1089433"/>
                    <a:pt x="19050" y="1109662"/>
                  </a:cubicBezTo>
                  <a:cubicBezTo>
                    <a:pt x="19780" y="1117692"/>
                    <a:pt x="18879" y="1152123"/>
                    <a:pt x="26194" y="1169194"/>
                  </a:cubicBezTo>
                  <a:cubicBezTo>
                    <a:pt x="31664" y="1181960"/>
                    <a:pt x="39972" y="1193433"/>
                    <a:pt x="47625" y="1204912"/>
                  </a:cubicBezTo>
                  <a:cubicBezTo>
                    <a:pt x="49213" y="1207293"/>
                    <a:pt x="50007" y="1210468"/>
                    <a:pt x="52388" y="1212056"/>
                  </a:cubicBezTo>
                  <a:cubicBezTo>
                    <a:pt x="54769" y="1213644"/>
                    <a:pt x="57392" y="1214918"/>
                    <a:pt x="59531" y="1216819"/>
                  </a:cubicBezTo>
                  <a:cubicBezTo>
                    <a:pt x="64565" y="1221294"/>
                    <a:pt x="67795" y="1228094"/>
                    <a:pt x="73819" y="1231106"/>
                  </a:cubicBezTo>
                  <a:cubicBezTo>
                    <a:pt x="76994" y="1232694"/>
                    <a:pt x="80504" y="1233739"/>
                    <a:pt x="83344" y="1235869"/>
                  </a:cubicBezTo>
                  <a:cubicBezTo>
                    <a:pt x="86936" y="1238563"/>
                    <a:pt x="89460" y="1242472"/>
                    <a:pt x="92869" y="1245394"/>
                  </a:cubicBezTo>
                  <a:cubicBezTo>
                    <a:pt x="96852" y="1248808"/>
                    <a:pt x="105037" y="1252990"/>
                    <a:pt x="109538" y="1254919"/>
                  </a:cubicBezTo>
                  <a:cubicBezTo>
                    <a:pt x="111845" y="1255908"/>
                    <a:pt x="114436" y="1256178"/>
                    <a:pt x="116681" y="1257300"/>
                  </a:cubicBezTo>
                  <a:cubicBezTo>
                    <a:pt x="119241" y="1258580"/>
                    <a:pt x="121064" y="1261309"/>
                    <a:pt x="123825" y="1262062"/>
                  </a:cubicBezTo>
                  <a:cubicBezTo>
                    <a:pt x="129999" y="1263746"/>
                    <a:pt x="136550" y="1263471"/>
                    <a:pt x="142875" y="1264444"/>
                  </a:cubicBezTo>
                  <a:cubicBezTo>
                    <a:pt x="146875" y="1265059"/>
                    <a:pt x="150769" y="1266290"/>
                    <a:pt x="154781" y="1266825"/>
                  </a:cubicBezTo>
                  <a:cubicBezTo>
                    <a:pt x="162688" y="1267879"/>
                    <a:pt x="170656" y="1268412"/>
                    <a:pt x="178594" y="1269206"/>
                  </a:cubicBezTo>
                  <a:lnTo>
                    <a:pt x="311944" y="1266825"/>
                  </a:lnTo>
                  <a:cubicBezTo>
                    <a:pt x="328946" y="1266249"/>
                    <a:pt x="308856" y="1262747"/>
                    <a:pt x="326231" y="1259681"/>
                  </a:cubicBezTo>
                  <a:cubicBezTo>
                    <a:pt x="337202" y="1257745"/>
                    <a:pt x="348456" y="1258094"/>
                    <a:pt x="359569" y="1257300"/>
                  </a:cubicBezTo>
                  <a:cubicBezTo>
                    <a:pt x="368458" y="1243965"/>
                    <a:pt x="359064" y="1254293"/>
                    <a:pt x="378619" y="1247775"/>
                  </a:cubicBezTo>
                  <a:cubicBezTo>
                    <a:pt x="381334" y="1246870"/>
                    <a:pt x="382974" y="1243656"/>
                    <a:pt x="385763" y="1243012"/>
                  </a:cubicBezTo>
                  <a:cubicBezTo>
                    <a:pt x="393536" y="1241218"/>
                    <a:pt x="401638" y="1241425"/>
                    <a:pt x="409575" y="1240631"/>
                  </a:cubicBezTo>
                  <a:cubicBezTo>
                    <a:pt x="411956" y="1239837"/>
                    <a:pt x="414759" y="1239818"/>
                    <a:pt x="416719" y="1238250"/>
                  </a:cubicBezTo>
                  <a:cubicBezTo>
                    <a:pt x="422081" y="1233960"/>
                    <a:pt x="420087" y="1227458"/>
                    <a:pt x="428625" y="1226344"/>
                  </a:cubicBezTo>
                  <a:cubicBezTo>
                    <a:pt x="444386" y="1224288"/>
                    <a:pt x="460375" y="1224756"/>
                    <a:pt x="476250" y="1223962"/>
                  </a:cubicBezTo>
                  <a:cubicBezTo>
                    <a:pt x="478631" y="1223168"/>
                    <a:pt x="481619" y="1223356"/>
                    <a:pt x="483394" y="1221581"/>
                  </a:cubicBezTo>
                  <a:cubicBezTo>
                    <a:pt x="491614" y="1213361"/>
                    <a:pt x="478757" y="1214657"/>
                    <a:pt x="490538" y="1207294"/>
                  </a:cubicBezTo>
                  <a:cubicBezTo>
                    <a:pt x="494795" y="1204633"/>
                    <a:pt x="504825" y="1202531"/>
                    <a:pt x="504825" y="1202531"/>
                  </a:cubicBezTo>
                  <a:cubicBezTo>
                    <a:pt x="509016" y="1189957"/>
                    <a:pt x="505814" y="1197475"/>
                    <a:pt x="516731" y="1181100"/>
                  </a:cubicBezTo>
                  <a:lnTo>
                    <a:pt x="521494" y="1173956"/>
                  </a:lnTo>
                  <a:cubicBezTo>
                    <a:pt x="522622" y="1169445"/>
                    <a:pt x="524705" y="1158184"/>
                    <a:pt x="528638" y="1154906"/>
                  </a:cubicBezTo>
                  <a:cubicBezTo>
                    <a:pt x="531152" y="1152811"/>
                    <a:pt x="535016" y="1153424"/>
                    <a:pt x="538163" y="1152525"/>
                  </a:cubicBezTo>
                  <a:cubicBezTo>
                    <a:pt x="554790" y="1147775"/>
                    <a:pt x="533520" y="1151828"/>
                    <a:pt x="561975" y="1147762"/>
                  </a:cubicBezTo>
                  <a:cubicBezTo>
                    <a:pt x="564356" y="1145381"/>
                    <a:pt x="567162" y="1143359"/>
                    <a:pt x="569119" y="1140619"/>
                  </a:cubicBezTo>
                  <a:cubicBezTo>
                    <a:pt x="571182" y="1137731"/>
                    <a:pt x="571609" y="1133821"/>
                    <a:pt x="573881" y="1131094"/>
                  </a:cubicBezTo>
                  <a:cubicBezTo>
                    <a:pt x="575713" y="1128895"/>
                    <a:pt x="578644" y="1127919"/>
                    <a:pt x="581025" y="1126331"/>
                  </a:cubicBezTo>
                  <a:cubicBezTo>
                    <a:pt x="582613" y="1123156"/>
                    <a:pt x="584854" y="1120231"/>
                    <a:pt x="585788" y="1116806"/>
                  </a:cubicBezTo>
                  <a:cubicBezTo>
                    <a:pt x="587265" y="1111391"/>
                    <a:pt x="585528" y="1105089"/>
                    <a:pt x="588169" y="1100137"/>
                  </a:cubicBezTo>
                  <a:cubicBezTo>
                    <a:pt x="591252" y="1094356"/>
                    <a:pt x="605178" y="1080747"/>
                    <a:pt x="611981" y="1073944"/>
                  </a:cubicBezTo>
                  <a:cubicBezTo>
                    <a:pt x="616358" y="1060817"/>
                    <a:pt x="611560" y="1071659"/>
                    <a:pt x="623888" y="1057275"/>
                  </a:cubicBezTo>
                  <a:cubicBezTo>
                    <a:pt x="632505" y="1047222"/>
                    <a:pt x="623775" y="1051756"/>
                    <a:pt x="635794" y="1047750"/>
                  </a:cubicBezTo>
                  <a:cubicBezTo>
                    <a:pt x="636708" y="1042264"/>
                    <a:pt x="637625" y="1032181"/>
                    <a:pt x="640556" y="1026319"/>
                  </a:cubicBezTo>
                  <a:cubicBezTo>
                    <a:pt x="641836" y="1023759"/>
                    <a:pt x="644039" y="1021735"/>
                    <a:pt x="645319" y="1019175"/>
                  </a:cubicBezTo>
                  <a:cubicBezTo>
                    <a:pt x="647231" y="1015352"/>
                    <a:pt x="648494" y="1011238"/>
                    <a:pt x="650081" y="1007269"/>
                  </a:cubicBezTo>
                  <a:cubicBezTo>
                    <a:pt x="651669" y="990600"/>
                    <a:pt x="652925" y="973896"/>
                    <a:pt x="654844" y="957262"/>
                  </a:cubicBezTo>
                  <a:cubicBezTo>
                    <a:pt x="655308" y="953241"/>
                    <a:pt x="655842" y="949160"/>
                    <a:pt x="657225" y="945356"/>
                  </a:cubicBezTo>
                  <a:cubicBezTo>
                    <a:pt x="659045" y="940352"/>
                    <a:pt x="662321" y="935984"/>
                    <a:pt x="664369" y="931069"/>
                  </a:cubicBezTo>
                  <a:cubicBezTo>
                    <a:pt x="666300" y="926435"/>
                    <a:pt x="667544" y="921544"/>
                    <a:pt x="669131" y="916781"/>
                  </a:cubicBezTo>
                  <a:cubicBezTo>
                    <a:pt x="669925" y="911225"/>
                    <a:pt x="670337" y="905600"/>
                    <a:pt x="671513" y="900112"/>
                  </a:cubicBezTo>
                  <a:cubicBezTo>
                    <a:pt x="672724" y="894462"/>
                    <a:pt x="676105" y="889220"/>
                    <a:pt x="676275" y="883444"/>
                  </a:cubicBezTo>
                  <a:cubicBezTo>
                    <a:pt x="677703" y="834899"/>
                    <a:pt x="677353" y="836444"/>
                    <a:pt x="671513" y="807244"/>
                  </a:cubicBezTo>
                  <a:cubicBezTo>
                    <a:pt x="672307" y="797719"/>
                    <a:pt x="672658" y="788147"/>
                    <a:pt x="673894" y="778669"/>
                  </a:cubicBezTo>
                  <a:cubicBezTo>
                    <a:pt x="675042" y="769869"/>
                    <a:pt x="677711" y="761299"/>
                    <a:pt x="678656" y="752475"/>
                  </a:cubicBezTo>
                  <a:cubicBezTo>
                    <a:pt x="684572" y="697265"/>
                    <a:pt x="675561" y="728427"/>
                    <a:pt x="685800" y="697706"/>
                  </a:cubicBezTo>
                  <a:cubicBezTo>
                    <a:pt x="686594" y="690562"/>
                    <a:pt x="686771" y="683323"/>
                    <a:pt x="688181" y="676275"/>
                  </a:cubicBezTo>
                  <a:cubicBezTo>
                    <a:pt x="689166" y="671352"/>
                    <a:pt x="691959" y="666910"/>
                    <a:pt x="692944" y="661987"/>
                  </a:cubicBezTo>
                  <a:cubicBezTo>
                    <a:pt x="694354" y="654939"/>
                    <a:pt x="693915" y="647604"/>
                    <a:pt x="695325" y="640556"/>
                  </a:cubicBezTo>
                  <a:cubicBezTo>
                    <a:pt x="696310" y="635633"/>
                    <a:pt x="698709" y="631096"/>
                    <a:pt x="700088" y="626269"/>
                  </a:cubicBezTo>
                  <a:cubicBezTo>
                    <a:pt x="701886" y="619975"/>
                    <a:pt x="703263" y="613569"/>
                    <a:pt x="704850" y="607219"/>
                  </a:cubicBezTo>
                  <a:cubicBezTo>
                    <a:pt x="705644" y="600075"/>
                    <a:pt x="706281" y="592912"/>
                    <a:pt x="707231" y="585787"/>
                  </a:cubicBezTo>
                  <a:cubicBezTo>
                    <a:pt x="709456" y="569097"/>
                    <a:pt x="712555" y="552520"/>
                    <a:pt x="714375" y="535781"/>
                  </a:cubicBezTo>
                  <a:cubicBezTo>
                    <a:pt x="716526" y="515991"/>
                    <a:pt x="717550" y="496094"/>
                    <a:pt x="719138" y="476250"/>
                  </a:cubicBezTo>
                  <a:cubicBezTo>
                    <a:pt x="717550" y="420687"/>
                    <a:pt x="716597" y="365103"/>
                    <a:pt x="714375" y="309562"/>
                  </a:cubicBezTo>
                  <a:cubicBezTo>
                    <a:pt x="714213" y="305518"/>
                    <a:pt x="712566" y="301663"/>
                    <a:pt x="711994" y="297656"/>
                  </a:cubicBezTo>
                  <a:cubicBezTo>
                    <a:pt x="710978" y="290541"/>
                    <a:pt x="711119" y="283253"/>
                    <a:pt x="709613" y="276225"/>
                  </a:cubicBezTo>
                  <a:cubicBezTo>
                    <a:pt x="708717" y="272045"/>
                    <a:pt x="706586" y="268225"/>
                    <a:pt x="704850" y="264319"/>
                  </a:cubicBezTo>
                  <a:cubicBezTo>
                    <a:pt x="700234" y="253934"/>
                    <a:pt x="695325" y="243681"/>
                    <a:pt x="690563" y="233362"/>
                  </a:cubicBezTo>
                  <a:cubicBezTo>
                    <a:pt x="689769" y="229393"/>
                    <a:pt x="689602" y="225246"/>
                    <a:pt x="688181" y="221456"/>
                  </a:cubicBezTo>
                  <a:cubicBezTo>
                    <a:pt x="687176" y="218776"/>
                    <a:pt x="684062" y="217101"/>
                    <a:pt x="683419" y="214312"/>
                  </a:cubicBezTo>
                  <a:cubicBezTo>
                    <a:pt x="680605" y="202116"/>
                    <a:pt x="682321" y="188429"/>
                    <a:pt x="678656" y="176212"/>
                  </a:cubicBezTo>
                  <a:cubicBezTo>
                    <a:pt x="677007" y="170715"/>
                    <a:pt x="672322" y="164330"/>
                    <a:pt x="669131" y="159544"/>
                  </a:cubicBezTo>
                  <a:cubicBezTo>
                    <a:pt x="667544" y="154781"/>
                    <a:pt x="667675" y="149034"/>
                    <a:pt x="664369" y="145256"/>
                  </a:cubicBezTo>
                  <a:cubicBezTo>
                    <a:pt x="656032" y="135727"/>
                    <a:pt x="642938" y="147587"/>
                    <a:pt x="642938" y="126206"/>
                  </a:cubicBezTo>
                  <a:lnTo>
                    <a:pt x="616744" y="9286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B01DF-445A-4631-905C-7D4CAE694662}"/>
              </a:ext>
            </a:extLst>
          </p:cNvPr>
          <p:cNvGrpSpPr/>
          <p:nvPr/>
        </p:nvGrpSpPr>
        <p:grpSpPr>
          <a:xfrm>
            <a:off x="1906098" y="3224024"/>
            <a:ext cx="4071912" cy="2002566"/>
            <a:chOff x="1857810" y="3153910"/>
            <a:chExt cx="2835688" cy="1531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A36924-18FF-4CEF-9D6E-24B02FB5E504}"/>
                </a:ext>
              </a:extLst>
            </p:cNvPr>
            <p:cNvSpPr/>
            <p:nvPr/>
          </p:nvSpPr>
          <p:spPr>
            <a:xfrm>
              <a:off x="1857810" y="3153910"/>
              <a:ext cx="2567940" cy="15316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33" name="Title 1">
                  <a:extLst>
                    <a:ext uri="{FF2B5EF4-FFF2-40B4-BE49-F238E27FC236}">
                      <a16:creationId xmlns:a16="http://schemas.microsoft.com/office/drawing/2014/main" id="{947EF429-EB4B-48E6-BCF2-D4D2E83C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8" y="3320458"/>
                  <a:ext cx="1706880" cy="8001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D479F8-5C02-4659-BA66-123739B25A0C}"/>
              </a:ext>
            </a:extLst>
          </p:cNvPr>
          <p:cNvGrpSpPr/>
          <p:nvPr/>
        </p:nvGrpSpPr>
        <p:grpSpPr>
          <a:xfrm>
            <a:off x="10751056" y="1715241"/>
            <a:ext cx="1603318" cy="791059"/>
            <a:chOff x="11158917" y="1603852"/>
            <a:chExt cx="1603318" cy="791059"/>
          </a:xfrm>
        </p:grpSpPr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E516F0C0-BDF4-4F43-AE68-18391A742577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264FB6-4D97-488B-910F-F529EBB59995}"/>
                    </a:ext>
                  </a:extLst>
                </p:cNvPr>
                <p:cNvSpPr txBox="1"/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B89059F-4F1C-4A7A-8959-D91F735C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656" y="1927202"/>
                  <a:ext cx="1503579" cy="467709"/>
                </a:xfrm>
                <a:prstGeom prst="rect">
                  <a:avLst/>
                </a:prstGeom>
                <a:blipFill>
                  <a:blip r:embed="rId11"/>
                  <a:stretch>
                    <a:fillRect l="-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BAFD89-EBF8-4F96-88A3-5E623E64711C}"/>
              </a:ext>
            </a:extLst>
          </p:cNvPr>
          <p:cNvGrpSpPr/>
          <p:nvPr/>
        </p:nvGrpSpPr>
        <p:grpSpPr>
          <a:xfrm>
            <a:off x="10591845" y="3694097"/>
            <a:ext cx="1503579" cy="779375"/>
            <a:chOff x="11046252" y="1603852"/>
            <a:chExt cx="1503579" cy="779375"/>
          </a:xfrm>
        </p:grpSpPr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851A3F9-27DD-4D48-A194-D0EFE4534DCD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1B67D44-386C-455D-B37B-43CE785F9BED}"/>
                    </a:ext>
                  </a:extLst>
                </p:cNvPr>
                <p:cNvSpPr txBox="1"/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3A7072-902E-439C-ADB5-E7382EFB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252" y="1915518"/>
                  <a:ext cx="1503579" cy="467709"/>
                </a:xfrm>
                <a:prstGeom prst="rect">
                  <a:avLst/>
                </a:prstGeom>
                <a:blipFill>
                  <a:blip r:embed="rId12"/>
                  <a:stretch>
                    <a:fillRect l="-6504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6DD1ED-1070-4BEC-A38A-8C4C0EBA839F}"/>
              </a:ext>
            </a:extLst>
          </p:cNvPr>
          <p:cNvGrpSpPr/>
          <p:nvPr/>
        </p:nvGrpSpPr>
        <p:grpSpPr>
          <a:xfrm>
            <a:off x="8179012" y="827654"/>
            <a:ext cx="2197479" cy="515269"/>
            <a:chOff x="11158917" y="1603852"/>
            <a:chExt cx="2197479" cy="51526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28D4EFB1-F902-44DC-BEE3-83CD37272B8E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C456B8-454C-4FE6-BC7B-DAA4A7410F01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B6695F-95D5-4447-97DB-ABF342D64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783246" cy="515269"/>
                </a:xfrm>
                <a:prstGeom prst="rect">
                  <a:avLst/>
                </a:prstGeom>
                <a:blipFill>
                  <a:blip r:embed="rId13"/>
                  <a:stretch>
                    <a:fillRect l="-1027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D0D83E-1AC5-4AA3-A6DA-CF688FB4E430}"/>
              </a:ext>
            </a:extLst>
          </p:cNvPr>
          <p:cNvGrpSpPr/>
          <p:nvPr/>
        </p:nvGrpSpPr>
        <p:grpSpPr>
          <a:xfrm>
            <a:off x="6531007" y="5253030"/>
            <a:ext cx="1666753" cy="700793"/>
            <a:chOff x="11158917" y="1603852"/>
            <a:chExt cx="1666753" cy="700793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29F80C16-5DBD-4FCF-8D01-8EC81D41D186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0515A8-BB46-4D7C-96FC-84C2D1635C8A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B2715B5-8D43-4262-9D73-9E3CAA7F6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628B06-9ADC-4203-A814-86F21CCE0EF6}"/>
              </a:ext>
            </a:extLst>
          </p:cNvPr>
          <p:cNvGrpSpPr/>
          <p:nvPr/>
        </p:nvGrpSpPr>
        <p:grpSpPr>
          <a:xfrm>
            <a:off x="6921578" y="2377191"/>
            <a:ext cx="2456077" cy="461665"/>
            <a:chOff x="11158917" y="1561631"/>
            <a:chExt cx="2456077" cy="461665"/>
          </a:xfrm>
        </p:grpSpPr>
        <p:sp>
          <p:nvSpPr>
            <p:cNvPr id="50" name="Star: 5 Points 49">
              <a:extLst>
                <a:ext uri="{FF2B5EF4-FFF2-40B4-BE49-F238E27FC236}">
                  <a16:creationId xmlns:a16="http://schemas.microsoft.com/office/drawing/2014/main" id="{A355AB24-439D-46B9-95EE-E4FD2F97916B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361859-4058-4753-B5C1-3AEA8C3BB549}"/>
                    </a:ext>
                  </a:extLst>
                </p:cNvPr>
                <p:cNvSpPr txBox="1"/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289FF42-8D21-4E76-9D13-819BEBB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6387" y="1561631"/>
                  <a:ext cx="2088607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C2F690-4F91-45BA-9D7F-4A0E28CB2B29}"/>
              </a:ext>
            </a:extLst>
          </p:cNvPr>
          <p:cNvGrpSpPr/>
          <p:nvPr/>
        </p:nvGrpSpPr>
        <p:grpSpPr>
          <a:xfrm>
            <a:off x="2301681" y="4239617"/>
            <a:ext cx="1917812" cy="467709"/>
            <a:chOff x="11158917" y="1603852"/>
            <a:chExt cx="1917812" cy="467709"/>
          </a:xfrm>
        </p:grpSpPr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424BB3C2-5721-4F8A-8A42-2822446298CF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CC03A4F-7970-42DE-B220-1A765AC97145}"/>
                    </a:ext>
                  </a:extLst>
                </p:cNvPr>
                <p:cNvSpPr txBox="1"/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A8699B2-FB5C-433D-B9A8-318EC77A9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150" y="1603852"/>
                  <a:ext cx="1503579" cy="467709"/>
                </a:xfrm>
                <a:prstGeom prst="rect">
                  <a:avLst/>
                </a:prstGeom>
                <a:blipFill>
                  <a:blip r:embed="rId17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7F25D-2130-49C8-BF48-CFBC928C31C9}"/>
              </a:ext>
            </a:extLst>
          </p:cNvPr>
          <p:cNvGrpSpPr/>
          <p:nvPr/>
        </p:nvGrpSpPr>
        <p:grpSpPr>
          <a:xfrm>
            <a:off x="3616356" y="4395362"/>
            <a:ext cx="1666753" cy="700793"/>
            <a:chOff x="11158917" y="1603852"/>
            <a:chExt cx="1666753" cy="700793"/>
          </a:xfrm>
        </p:grpSpPr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9D837509-C79E-4926-A1DB-42D872A6B009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88BB7DB-35F6-4268-90A7-68FF671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358764-E930-4F0B-85AE-622B918A52AD}"/>
              </a:ext>
            </a:extLst>
          </p:cNvPr>
          <p:cNvGrpSpPr/>
          <p:nvPr/>
        </p:nvGrpSpPr>
        <p:grpSpPr>
          <a:xfrm>
            <a:off x="2539450" y="3557524"/>
            <a:ext cx="1666753" cy="700793"/>
            <a:chOff x="11158917" y="1603852"/>
            <a:chExt cx="1666753" cy="700793"/>
          </a:xfrm>
        </p:grpSpPr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71FB1407-DCBF-447F-99B2-77506E41E213}"/>
                </a:ext>
              </a:extLst>
            </p:cNvPr>
            <p:cNvSpPr/>
            <p:nvPr/>
          </p:nvSpPr>
          <p:spPr>
            <a:xfrm>
              <a:off x="11158917" y="1603852"/>
              <a:ext cx="323842" cy="322052"/>
            </a:xfrm>
            <a:prstGeom prst="star5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/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33D1BF-9BDC-4F53-84CF-9D4D93CAC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2091" y="1842980"/>
                  <a:ext cx="1503579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519817-BB86-42FA-8453-393AB507E994}"/>
              </a:ext>
            </a:extLst>
          </p:cNvPr>
          <p:cNvCxnSpPr/>
          <p:nvPr/>
        </p:nvCxnSpPr>
        <p:spPr>
          <a:xfrm>
            <a:off x="197869" y="54872"/>
            <a:ext cx="11994131" cy="6741868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96C7B3-941C-4575-8EDA-E4B95B331F88}"/>
              </a:ext>
            </a:extLst>
          </p:cNvPr>
          <p:cNvCxnSpPr>
            <a:cxnSpLocks/>
          </p:cNvCxnSpPr>
          <p:nvPr/>
        </p:nvCxnSpPr>
        <p:spPr>
          <a:xfrm flipV="1">
            <a:off x="197869" y="222968"/>
            <a:ext cx="11800649" cy="6635032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C5CED-2F9B-4C01-A30C-79D5FC65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" y="1916236"/>
            <a:ext cx="3633986" cy="2079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7EBCB-0AC8-483D-BE20-E3E54155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51" y="1916235"/>
            <a:ext cx="3633988" cy="2079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90A5C-392E-43B9-9E48-A65CABB5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92" y="1916235"/>
            <a:ext cx="3633988" cy="2079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27972-9754-44B6-95BF-AB41F9B0D42A}"/>
              </a:ext>
            </a:extLst>
          </p:cNvPr>
          <p:cNvSpPr txBox="1"/>
          <p:nvPr/>
        </p:nvSpPr>
        <p:spPr>
          <a:xfrm>
            <a:off x="1590260" y="1490493"/>
            <a:ext cx="168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00029-0239-411B-A2DD-E1971EA227C0}"/>
              </a:ext>
            </a:extLst>
          </p:cNvPr>
          <p:cNvSpPr txBox="1"/>
          <p:nvPr/>
        </p:nvSpPr>
        <p:spPr>
          <a:xfrm>
            <a:off x="5492906" y="1490493"/>
            <a:ext cx="168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44E2D-7422-4606-8AE8-764D8692A4B2}"/>
              </a:ext>
            </a:extLst>
          </p:cNvPr>
          <p:cNvSpPr txBox="1"/>
          <p:nvPr/>
        </p:nvSpPr>
        <p:spPr>
          <a:xfrm>
            <a:off x="9394347" y="1490493"/>
            <a:ext cx="168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98181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440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2019-01-31T23:09:02Z</dcterms:created>
  <dcterms:modified xsi:type="dcterms:W3CDTF">2019-11-15T00:41:37Z</dcterms:modified>
</cp:coreProperties>
</file>