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CE53-481E-4DD3-9BAF-D2E02CFCC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716AB-CAF1-417D-981D-F2992BB1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62C5-284A-4231-8906-7027A13A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0106-2C7C-4751-A767-0EAF3EFD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8DC8-4ABA-413D-A852-A1D0E0A7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F5AB-C333-4076-A539-4ABCD99E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F01A-60EA-4B03-8D54-DC0D61B5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CDF2-49EF-44C4-A74C-94233634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CCCA-A547-4563-BEE5-C8878EA5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E7C3-9C54-4E1F-84B4-AA3EC0BF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0E2C5-05C1-46E8-9F23-1CCED3B69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28388-D9C7-422C-82A3-9E050913F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4519-D4D6-4FF6-910C-B0AE23DB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8C17-92F0-4B3C-BB0E-D952209B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507A-AAA6-462B-B29C-7E98C71A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5FE5-0246-4BD4-A744-23770F97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B4B0-91B9-4708-8B8F-EBB30D54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9C43-2E41-4964-9C53-A365D025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D2CC-5066-4787-8846-4A864BDF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F1D6-C1D8-4F5B-80D0-8003A01E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BE9C-EDCB-4CE1-9CBC-A24C0ABD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33C47-167B-46AA-97FC-D072C300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F073-5BB5-4BE8-BD00-51CF31AB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8B32-11E5-4037-93A5-4556FE81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0F20-790E-4AE5-834E-8358F61F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2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97C3-8166-4F24-966C-982557F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B352-E820-4EC4-888D-EBF9BA35C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20B3-B39B-4FA0-A3D2-62027466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BBD97-7B47-4800-BBD5-DA47E04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9D81C-15E3-46DF-AA41-71C8EE82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0C2-1F04-4D53-8289-A818CC58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D98B-4046-4744-B3A7-554A34B9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6360-93A1-43BF-8D24-01D3013B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B0642-C6DE-4843-95B0-6C4CFDA8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577E6-0D48-4208-8DDE-341FD3D2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24F09-5885-4B51-BF1B-9087B5839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1E55B-6C6C-47F3-B0FB-3E4FD3E4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A2F0E-56C5-458E-A6A1-B360812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A5860-BFE4-40CD-848E-6C71F92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AFC3-8258-4247-B213-E2F40D5E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C062A-CBAA-4778-A30D-CB878555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7D70-8A5D-4636-BEBD-837A20F3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F1FB8-7CCD-4FF4-891F-9C089FB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13D4-ABC7-4BF9-98AA-DA0FD242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F4957-6D51-42F6-8A1D-3E404984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D247-9369-42A3-BDAB-AE4B3A62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B8AE-ECA1-4269-82A3-E20E212D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EA24-8A7D-4C9E-B7D9-A071A8CA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49C1-2621-4691-B021-182C32B3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AB97D-471C-4A35-A7DD-05C338C5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CC0D-E6B3-49A7-9622-36E198B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8402-1F6C-405B-9D14-2376B0B0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ED92-DDFB-4115-BB7E-733B0CC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645CD-8081-4657-9C19-EB5ED2FFD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1619-B667-4E34-86F1-BC7A359E9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A5E5-4159-44BF-9CC9-225223BE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21308-4D2E-4068-9209-EEA56D89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CF64-DFB4-44C2-94F8-41C757D5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EF3FA-F359-49C6-9280-6810A5E6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3329-7FB0-498C-8FB1-387886E1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D076-AAC0-41B5-8D2A-8089E3A5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7E8D-4784-4898-8027-963EEB66B9B4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B04B-6871-4956-9FD5-84DFA0357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5EE0-127A-4F7F-AE38-C5BF343AD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183E-D87C-4C7B-97D9-F4633B4E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2F272C-FF34-45A9-9C19-2FD5A50A4522}"/>
              </a:ext>
            </a:extLst>
          </p:cNvPr>
          <p:cNvSpPr/>
          <p:nvPr/>
        </p:nvSpPr>
        <p:spPr>
          <a:xfrm>
            <a:off x="5380147" y="63635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B5F32F-E6BA-422E-B8F3-2ED93D098953}"/>
              </a:ext>
            </a:extLst>
          </p:cNvPr>
          <p:cNvSpPr/>
          <p:nvPr/>
        </p:nvSpPr>
        <p:spPr>
          <a:xfrm>
            <a:off x="3486165" y="1810731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E9D8D-2752-4D0F-930F-1619C1E2F907}"/>
              </a:ext>
            </a:extLst>
          </p:cNvPr>
          <p:cNvSpPr/>
          <p:nvPr/>
        </p:nvSpPr>
        <p:spPr>
          <a:xfrm>
            <a:off x="5380147" y="1810731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EDB0E5-7D3F-4A4A-9AC1-FA6DF284FAF6}"/>
              </a:ext>
            </a:extLst>
          </p:cNvPr>
          <p:cNvSpPr/>
          <p:nvPr/>
        </p:nvSpPr>
        <p:spPr>
          <a:xfrm>
            <a:off x="7274129" y="1780698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B70834-4414-4FBD-B747-4C36D4D0AB51}"/>
              </a:ext>
            </a:extLst>
          </p:cNvPr>
          <p:cNvSpPr/>
          <p:nvPr/>
        </p:nvSpPr>
        <p:spPr>
          <a:xfrm>
            <a:off x="2885530" y="279300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48DD3D-123B-4757-A691-86ABEA5C77DA}"/>
              </a:ext>
            </a:extLst>
          </p:cNvPr>
          <p:cNvSpPr/>
          <p:nvPr/>
        </p:nvSpPr>
        <p:spPr>
          <a:xfrm>
            <a:off x="3486165" y="279300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E49C71-89EB-479D-AEEF-26DEBCF9F7C6}"/>
              </a:ext>
            </a:extLst>
          </p:cNvPr>
          <p:cNvSpPr/>
          <p:nvPr/>
        </p:nvSpPr>
        <p:spPr>
          <a:xfrm>
            <a:off x="4086800" y="279300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4FA639-88AC-40F2-896C-BEF9C6EDFD55}"/>
              </a:ext>
            </a:extLst>
          </p:cNvPr>
          <p:cNvSpPr/>
          <p:nvPr/>
        </p:nvSpPr>
        <p:spPr>
          <a:xfrm>
            <a:off x="4820618" y="2791083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101554-38F9-4C7F-8CCD-B4C7F41F05BE}"/>
              </a:ext>
            </a:extLst>
          </p:cNvPr>
          <p:cNvSpPr/>
          <p:nvPr/>
        </p:nvSpPr>
        <p:spPr>
          <a:xfrm>
            <a:off x="5421253" y="2791083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269963-5CA5-4EBC-9C41-C6EB5F82AB1E}"/>
              </a:ext>
            </a:extLst>
          </p:cNvPr>
          <p:cNvSpPr/>
          <p:nvPr/>
        </p:nvSpPr>
        <p:spPr>
          <a:xfrm>
            <a:off x="6021888" y="2791083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F05209-6361-4B16-815E-BF699DC8519D}"/>
              </a:ext>
            </a:extLst>
          </p:cNvPr>
          <p:cNvSpPr/>
          <p:nvPr/>
        </p:nvSpPr>
        <p:spPr>
          <a:xfrm>
            <a:off x="6704496" y="2791083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AC1F66-9B36-421F-AC02-D2ED569F1D39}"/>
              </a:ext>
            </a:extLst>
          </p:cNvPr>
          <p:cNvSpPr/>
          <p:nvPr/>
        </p:nvSpPr>
        <p:spPr>
          <a:xfrm>
            <a:off x="7305131" y="2791083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4273DD-BC2E-46DC-BA1E-19D88D85E799}"/>
              </a:ext>
            </a:extLst>
          </p:cNvPr>
          <p:cNvSpPr/>
          <p:nvPr/>
        </p:nvSpPr>
        <p:spPr>
          <a:xfrm>
            <a:off x="7905766" y="2791083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DBE9C9-161D-4D8F-8445-48FA13453AB7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5679553" y="935762"/>
            <a:ext cx="1645946" cy="8963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3EFF3-602D-48A4-95AD-7F6BA11DF79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555535" y="987132"/>
            <a:ext cx="0" cy="8235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5CDFFD-26E5-4D6E-B497-22C6C375C88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785571" y="935762"/>
            <a:ext cx="1645946" cy="9263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572023-96A6-4C11-9FBF-B2C48C99B51D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3060918" y="2110137"/>
            <a:ext cx="476617" cy="6828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ABC068-1C66-4334-956B-39F49CF6131F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661553" y="2161507"/>
            <a:ext cx="0" cy="6314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640E9D-C13C-407D-A728-BE7AB853801B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3785571" y="2110137"/>
            <a:ext cx="476617" cy="6828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F26491-C459-4C1C-BC4A-20605F9F8FE3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4996006" y="2110137"/>
            <a:ext cx="435511" cy="680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BFC866-29F1-49C7-ABAB-6D5AEB24C573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5555535" y="2161507"/>
            <a:ext cx="41106" cy="6295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B2D15F-6588-4E6F-A38E-C9D20C4AFADA}"/>
              </a:ext>
            </a:extLst>
          </p:cNvPr>
          <p:cNvCxnSpPr>
            <a:stCxn id="6" idx="5"/>
            <a:endCxn id="13" idx="0"/>
          </p:cNvCxnSpPr>
          <p:nvPr/>
        </p:nvCxnSpPr>
        <p:spPr>
          <a:xfrm>
            <a:off x="5679553" y="2110137"/>
            <a:ext cx="517723" cy="680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701DC2-F4C2-4474-B4C8-DEF2F1E70EC7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H="1">
            <a:off x="6879884" y="2080104"/>
            <a:ext cx="445615" cy="7109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3EAEA7-1A1C-4C54-802C-659713357C07}"/>
              </a:ext>
            </a:extLst>
          </p:cNvPr>
          <p:cNvCxnSpPr>
            <a:stCxn id="7" idx="4"/>
            <a:endCxn id="15" idx="0"/>
          </p:cNvCxnSpPr>
          <p:nvPr/>
        </p:nvCxnSpPr>
        <p:spPr>
          <a:xfrm>
            <a:off x="7449517" y="2131474"/>
            <a:ext cx="31002" cy="6596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5F9825-C57A-4824-ADC2-6E5F75E0D82C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7573535" y="2080104"/>
            <a:ext cx="507619" cy="7109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D9D5A9-93F5-4D5B-A789-759936E42AB1}"/>
              </a:ext>
            </a:extLst>
          </p:cNvPr>
          <p:cNvCxnSpPr>
            <a:stCxn id="8" idx="3"/>
          </p:cNvCxnSpPr>
          <p:nvPr/>
        </p:nvCxnSpPr>
        <p:spPr>
          <a:xfrm flipH="1">
            <a:off x="2543594" y="3092412"/>
            <a:ext cx="393306" cy="7525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98AA5F-7395-4850-B1A7-143EEDAA2481}"/>
              </a:ext>
            </a:extLst>
          </p:cNvPr>
          <p:cNvCxnSpPr>
            <a:stCxn id="8" idx="4"/>
          </p:cNvCxnSpPr>
          <p:nvPr/>
        </p:nvCxnSpPr>
        <p:spPr>
          <a:xfrm>
            <a:off x="3060918" y="3143782"/>
            <a:ext cx="0" cy="6243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CA97F8-4BC2-4211-9FE8-511530E86ABE}"/>
              </a:ext>
            </a:extLst>
          </p:cNvPr>
          <p:cNvCxnSpPr>
            <a:stCxn id="8" idx="5"/>
          </p:cNvCxnSpPr>
          <p:nvPr/>
        </p:nvCxnSpPr>
        <p:spPr>
          <a:xfrm>
            <a:off x="3184936" y="3092412"/>
            <a:ext cx="352599" cy="6603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71056F-9D14-420E-BF78-10456F55068E}"/>
              </a:ext>
            </a:extLst>
          </p:cNvPr>
          <p:cNvCxnSpPr>
            <a:stCxn id="16" idx="5"/>
          </p:cNvCxnSpPr>
          <p:nvPr/>
        </p:nvCxnSpPr>
        <p:spPr>
          <a:xfrm>
            <a:off x="8205172" y="3090489"/>
            <a:ext cx="366144" cy="67762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1623D5B-8FD1-4077-A2D2-D80930E063DA}"/>
              </a:ext>
            </a:extLst>
          </p:cNvPr>
          <p:cNvSpPr/>
          <p:nvPr/>
        </p:nvSpPr>
        <p:spPr>
          <a:xfrm>
            <a:off x="1731644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2E1405-BC67-45EB-A9DF-776D6F070E38}"/>
              </a:ext>
            </a:extLst>
          </p:cNvPr>
          <p:cNvSpPr/>
          <p:nvPr/>
        </p:nvSpPr>
        <p:spPr>
          <a:xfrm>
            <a:off x="2368206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870B08-D022-4B66-8C9D-4257B42CAD69}"/>
              </a:ext>
            </a:extLst>
          </p:cNvPr>
          <p:cNvSpPr/>
          <p:nvPr/>
        </p:nvSpPr>
        <p:spPr>
          <a:xfrm>
            <a:off x="3004897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91A637-8412-4E62-868E-B4EE54BE917F}"/>
              </a:ext>
            </a:extLst>
          </p:cNvPr>
          <p:cNvSpPr/>
          <p:nvPr/>
        </p:nvSpPr>
        <p:spPr>
          <a:xfrm>
            <a:off x="3641459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D8DA72-522F-4D50-A980-61FAF18B80FA}"/>
              </a:ext>
            </a:extLst>
          </p:cNvPr>
          <p:cNvSpPr/>
          <p:nvPr/>
        </p:nvSpPr>
        <p:spPr>
          <a:xfrm>
            <a:off x="7558500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C7FE5E-9C5C-4C92-AAB2-2F156EB9E4EA}"/>
              </a:ext>
            </a:extLst>
          </p:cNvPr>
          <p:cNvSpPr/>
          <p:nvPr/>
        </p:nvSpPr>
        <p:spPr>
          <a:xfrm>
            <a:off x="8195062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4E337F-A03F-4329-B1EB-D05EA54F3202}"/>
              </a:ext>
            </a:extLst>
          </p:cNvPr>
          <p:cNvSpPr/>
          <p:nvPr/>
        </p:nvSpPr>
        <p:spPr>
          <a:xfrm>
            <a:off x="8831753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2C5F0A-9F3F-47E6-8476-99FCC516C2A3}"/>
              </a:ext>
            </a:extLst>
          </p:cNvPr>
          <p:cNvSpPr/>
          <p:nvPr/>
        </p:nvSpPr>
        <p:spPr>
          <a:xfrm>
            <a:off x="9468315" y="5173776"/>
            <a:ext cx="350776" cy="3507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0BFE62-0BCF-4E99-99D2-99108629B122}"/>
              </a:ext>
            </a:extLst>
          </p:cNvPr>
          <p:cNvSpPr txBox="1"/>
          <p:nvPr/>
        </p:nvSpPr>
        <p:spPr>
          <a:xfrm>
            <a:off x="2101060" y="4026024"/>
            <a:ext cx="255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C89F2D-279D-4820-BFCC-DCE1545DAD9C}"/>
                  </a:ext>
                </a:extLst>
              </p:cNvPr>
              <p:cNvSpPr txBox="1"/>
              <p:nvPr/>
            </p:nvSpPr>
            <p:spPr>
              <a:xfrm>
                <a:off x="5679553" y="725123"/>
                <a:ext cx="785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C89F2D-279D-4820-BFCC-DCE1545DA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53" y="725123"/>
                <a:ext cx="7851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626E59-59B3-4EF8-B997-142920CC5063}"/>
                  </a:ext>
                </a:extLst>
              </p:cNvPr>
              <p:cNvSpPr txBox="1"/>
              <p:nvPr/>
            </p:nvSpPr>
            <p:spPr>
              <a:xfrm>
                <a:off x="2950686" y="3083100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626E59-59B3-4EF8-B997-142920CC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86" y="3083100"/>
                <a:ext cx="101597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D30CB5-FDC3-4DB9-B744-18CCFB3FA00A}"/>
                  </a:ext>
                </a:extLst>
              </p:cNvPr>
              <p:cNvSpPr txBox="1"/>
              <p:nvPr/>
            </p:nvSpPr>
            <p:spPr>
              <a:xfrm>
                <a:off x="5598071" y="1918054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D30CB5-FDC3-4DB9-B744-18CCFB3F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71" y="1918054"/>
                <a:ext cx="101597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49048A-933A-40B3-AD66-F6FFAA90DD4C}"/>
                  </a:ext>
                </a:extLst>
              </p:cNvPr>
              <p:cNvSpPr txBox="1"/>
              <p:nvPr/>
            </p:nvSpPr>
            <p:spPr>
              <a:xfrm>
                <a:off x="7537806" y="1849095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49048A-933A-40B3-AD66-F6FFAA90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806" y="1849095"/>
                <a:ext cx="101597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0E97875-932C-49C0-A097-9E3AD3B01E16}"/>
                  </a:ext>
                </a:extLst>
              </p:cNvPr>
              <p:cNvSpPr txBox="1"/>
              <p:nvPr/>
            </p:nvSpPr>
            <p:spPr>
              <a:xfrm>
                <a:off x="3731992" y="1895438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0E97875-932C-49C0-A097-9E3AD3B0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992" y="1895438"/>
                <a:ext cx="101597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DE8446-6704-48CD-9EB4-98D49239E0B9}"/>
                  </a:ext>
                </a:extLst>
              </p:cNvPr>
              <p:cNvSpPr txBox="1"/>
              <p:nvPr/>
            </p:nvSpPr>
            <p:spPr>
              <a:xfrm>
                <a:off x="3510872" y="3059968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DE8446-6704-48CD-9EB4-98D49239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72" y="3059968"/>
                <a:ext cx="1015978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E2C6BB1-FAB6-489E-9FD9-DD10A8D7FACA}"/>
                  </a:ext>
                </a:extLst>
              </p:cNvPr>
              <p:cNvSpPr txBox="1"/>
              <p:nvPr/>
            </p:nvSpPr>
            <p:spPr>
              <a:xfrm>
                <a:off x="4155416" y="3027860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E2C6BB1-FAB6-489E-9FD9-DD10A8D7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16" y="3027860"/>
                <a:ext cx="101597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E9B3BF-912C-44C3-AF5B-17048B7332B2}"/>
                  </a:ext>
                </a:extLst>
              </p:cNvPr>
              <p:cNvSpPr txBox="1"/>
              <p:nvPr/>
            </p:nvSpPr>
            <p:spPr>
              <a:xfrm>
                <a:off x="7377942" y="3073856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E9B3BF-912C-44C3-AF5B-17048B73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42" y="3073856"/>
                <a:ext cx="1015978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C25B22C-063D-4CDA-8EC6-FEFED1D349C4}"/>
                  </a:ext>
                </a:extLst>
              </p:cNvPr>
              <p:cNvSpPr txBox="1"/>
              <p:nvPr/>
            </p:nvSpPr>
            <p:spPr>
              <a:xfrm>
                <a:off x="8105482" y="3039341"/>
                <a:ext cx="101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C25B22C-063D-4CDA-8EC6-FEFED1D3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482" y="3039341"/>
                <a:ext cx="101597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9461C6-00C0-4405-9A42-FF379F4E01AA}"/>
                  </a:ext>
                </a:extLst>
              </p:cNvPr>
              <p:cNvSpPr txBox="1"/>
              <p:nvPr/>
            </p:nvSpPr>
            <p:spPr>
              <a:xfrm rot="16200000">
                <a:off x="-647892" y="2656634"/>
                <a:ext cx="2559928" cy="379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levels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9461C6-00C0-4405-9A42-FF379F4E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47892" y="2656634"/>
                <a:ext cx="2559928" cy="379206"/>
              </a:xfrm>
              <a:prstGeom prst="rect">
                <a:avLst/>
              </a:prstGeom>
              <a:blipFill>
                <a:blip r:embed="rId11"/>
                <a:stretch>
                  <a:fillRect l="-9677" r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eft Brace 68">
            <a:extLst>
              <a:ext uri="{FF2B5EF4-FFF2-40B4-BE49-F238E27FC236}">
                <a16:creationId xmlns:a16="http://schemas.microsoft.com/office/drawing/2014/main" id="{329240CD-117B-48C9-AFBB-5A4AB1C51914}"/>
              </a:ext>
            </a:extLst>
          </p:cNvPr>
          <p:cNvSpPr/>
          <p:nvPr/>
        </p:nvSpPr>
        <p:spPr>
          <a:xfrm>
            <a:off x="1004103" y="725124"/>
            <a:ext cx="526487" cy="4895320"/>
          </a:xfrm>
          <a:prstGeom prst="leftBrac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7BFCAB-45D0-4BBD-915D-509C5BE803F1}"/>
                  </a:ext>
                </a:extLst>
              </p:cNvPr>
              <p:cNvSpPr txBox="1"/>
              <p:nvPr/>
            </p:nvSpPr>
            <p:spPr>
              <a:xfrm>
                <a:off x="1802542" y="5620444"/>
                <a:ext cx="2164122" cy="379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7BFCAB-45D0-4BBD-915D-509C5BE8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42" y="5620444"/>
                <a:ext cx="2164122" cy="379206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6D2E86DE-8573-4C7E-9A68-5D82ED2B3FD5}"/>
              </a:ext>
            </a:extLst>
          </p:cNvPr>
          <p:cNvSpPr txBox="1"/>
          <p:nvPr/>
        </p:nvSpPr>
        <p:spPr>
          <a:xfrm>
            <a:off x="9643703" y="151925"/>
            <a:ext cx="255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 per level: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13D8A0-93AE-4FE0-9282-7BF43ADBCE60}"/>
                  </a:ext>
                </a:extLst>
              </p:cNvPr>
              <p:cNvSpPr txBox="1"/>
              <p:nvPr/>
            </p:nvSpPr>
            <p:spPr>
              <a:xfrm>
                <a:off x="9819091" y="540457"/>
                <a:ext cx="785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13D8A0-93AE-4FE0-9282-7BF43ADB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91" y="540457"/>
                <a:ext cx="7851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60E4B5-D9A5-4F53-892E-6455F9A52630}"/>
                  </a:ext>
                </a:extLst>
              </p:cNvPr>
              <p:cNvSpPr txBox="1"/>
              <p:nvPr/>
            </p:nvSpPr>
            <p:spPr>
              <a:xfrm>
                <a:off x="9819091" y="1296655"/>
                <a:ext cx="78518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60E4B5-D9A5-4F53-892E-6455F9A5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091" y="1296655"/>
                <a:ext cx="785187" cy="484043"/>
              </a:xfrm>
              <a:prstGeom prst="rect">
                <a:avLst/>
              </a:prstGeom>
              <a:blipFill>
                <a:blip r:embed="rId1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961F0D-1BF3-4FC3-B81B-FA5B723E5917}"/>
                  </a:ext>
                </a:extLst>
              </p:cNvPr>
              <p:cNvSpPr txBox="1"/>
              <p:nvPr/>
            </p:nvSpPr>
            <p:spPr>
              <a:xfrm>
                <a:off x="9963540" y="2555298"/>
                <a:ext cx="1102206" cy="52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961F0D-1BF3-4FC3-B81B-FA5B723E5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540" y="2555298"/>
                <a:ext cx="1102206" cy="5227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021EE0B-F681-4C99-B254-7FF952812079}"/>
                  </a:ext>
                </a:extLst>
              </p:cNvPr>
              <p:cNvSpPr txBox="1"/>
              <p:nvPr/>
            </p:nvSpPr>
            <p:spPr>
              <a:xfrm>
                <a:off x="10104877" y="5022483"/>
                <a:ext cx="2321239" cy="535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021EE0B-F681-4C99-B254-7FF95281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877" y="5022483"/>
                <a:ext cx="2321239" cy="5353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7FA954C7-8F8C-4D2A-8441-F67007805AE3}"/>
              </a:ext>
            </a:extLst>
          </p:cNvPr>
          <p:cNvSpPr txBox="1"/>
          <p:nvPr/>
        </p:nvSpPr>
        <p:spPr>
          <a:xfrm>
            <a:off x="8363739" y="3852605"/>
            <a:ext cx="255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741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3</cp:revision>
  <dcterms:created xsi:type="dcterms:W3CDTF">2019-01-29T13:48:55Z</dcterms:created>
  <dcterms:modified xsi:type="dcterms:W3CDTF">2019-07-11T03:51:38Z</dcterms:modified>
</cp:coreProperties>
</file>