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4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9BB0-E876-4343-AAFC-ABFEB7643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A8C2F-043A-41FC-B943-8F2ED5202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EA733-FC17-422B-AE25-10C29860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D855-7D1F-41FE-8F51-2FEBCAD38B2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DE16C-7107-436F-8B40-934AE953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E90E8-8F44-4575-9DA9-974A5785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06A4-ED0D-4F93-B0F7-887F7BDD5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3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8830-EC4A-46E5-BEA9-1861E871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79D5F-4FD7-48FD-B53E-4A67E03A3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EA6F3-60EF-49CA-9D4C-29A11E2D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D855-7D1F-41FE-8F51-2FEBCAD38B2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C2F83-24A7-43F1-B971-6B01BE60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AE771-B604-45B2-8369-0F5D82E3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06A4-ED0D-4F93-B0F7-887F7BDD5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2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E9DF2-83F8-4891-A43C-2DC053DD5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5321F-2435-4895-85BD-E9A1A583D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9BC70-68A9-4232-893A-14DBF250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D855-7D1F-41FE-8F51-2FEBCAD38B2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0CB57-087B-47DA-9902-5B67E71B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CF504-E377-4D2B-AA19-19B29B97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06A4-ED0D-4F93-B0F7-887F7BDD5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6602B-A743-4878-8ED6-907FA9F6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DD8B-0FA5-4DA7-B251-E49C695DA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96705-6D40-40F1-B6EA-53B9ADAE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D855-7D1F-41FE-8F51-2FEBCAD38B2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3959-A1C1-46FF-BA08-8E29A300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73171-28C0-42E3-B0E1-0B795849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06A4-ED0D-4F93-B0F7-887F7BDD5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800C-E71C-45C8-8A40-13CB1CBF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D1766-8044-476F-BD62-01CD6BEB5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C088D-88F8-4597-AC53-53F4296E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D855-7D1F-41FE-8F51-2FEBCAD38B2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9EF34-C528-4682-9CE2-F2534A5A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3FBE3-8F94-4638-91D1-AE08EAAB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06A4-ED0D-4F93-B0F7-887F7BDD5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2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08A5-B028-474D-BB43-09FF34B0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1EA4B-DE8A-461A-80AB-AEAFD2F2F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48D39-9373-4675-B947-9DF10AD0F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6CEBB-D4B5-42E5-BBD7-0D82E30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D855-7D1F-41FE-8F51-2FEBCAD38B2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08B6D-2A9D-4466-8D7D-9E95BD61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13811-95F9-472E-9D55-F9DD7B26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06A4-ED0D-4F93-B0F7-887F7BDD5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7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95F6-457B-47CC-A23B-F66A5E7E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F3D90-6391-492F-9CCF-8C9C4621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A87E7-0DA5-4D38-AEB5-8096240D4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85986-80C9-4D81-82D2-B0CF90948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7E698-57A8-4D6F-B7E6-7AF3E5E22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CD783-744B-4920-89A9-97BBCA0F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D855-7D1F-41FE-8F51-2FEBCAD38B2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CC39A-E6E5-4F57-AEE5-349E393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C4F7A-1174-4028-A86A-3531B20D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06A4-ED0D-4F93-B0F7-887F7BDD5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0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CAD0-A4ED-4EA7-B72F-77B06129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7CA7B-90B0-4AC8-8EA2-2FDC8FAA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D855-7D1F-41FE-8F51-2FEBCAD38B2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4F8E3-13A9-4792-844F-433D66CB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70734-3419-4302-BF61-6A4BB78E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06A4-ED0D-4F93-B0F7-887F7BDD5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1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819E6-2967-45DE-8186-59CF6DFB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D855-7D1F-41FE-8F51-2FEBCAD38B2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0576E-11BE-4228-95B2-1FA27C8E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9300D-3BBF-447E-9BB7-69981E63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06A4-ED0D-4F93-B0F7-887F7BDD5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5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1575-838B-4816-BFDC-9B0F562F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4D830-B7E8-4B1F-B4AF-13091DB37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710B3-81A2-45FF-B5F5-D5E28CAFE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04D7C-48CF-4606-B155-C5A5D0F8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D855-7D1F-41FE-8F51-2FEBCAD38B2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5990D-8C44-4CAD-B899-755B5708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D3893-C617-4153-A174-F7415884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06A4-ED0D-4F93-B0F7-887F7BDD5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1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F235-BAB4-4513-92C8-F8311CCF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437-45D5-4DB0-8F40-9DB5E276E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609E3-FEEA-46AB-BC7B-2CE8902A4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9707D-F5F9-477A-9BE0-011B1CAE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D855-7D1F-41FE-8F51-2FEBCAD38B2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EB187-5AF4-4AC7-8A51-A9476F97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F88BA-62FA-48BA-BD78-A9E65A92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06A4-ED0D-4F93-B0F7-887F7BDD5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9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0722E-1FA2-4CE3-8919-13A2B0CF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B359D-85CE-4C14-B6C4-A19256A61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BBC26-840A-4D99-9615-FA8A102A1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3D855-7D1F-41FE-8F51-2FEBCAD38B2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A3AC1-8783-43A4-BF9F-A9504A8DC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FFD8B-A0CF-4690-9AC8-B051BA752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E06A4-ED0D-4F93-B0F7-887F7BDD5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5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A3EB3F-7088-44C2-ACE6-DA1A31252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86" y="718182"/>
            <a:ext cx="1642986" cy="1064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FDE552-2C79-45A6-81BA-3AA790E2F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45" y="2248858"/>
            <a:ext cx="1785270" cy="1064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D2ACC3-BDA0-446E-9FD9-C1F325A97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367" y="718182"/>
            <a:ext cx="1843783" cy="1152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21C343-AB13-47C4-A93E-1E8665994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763" y="2152412"/>
            <a:ext cx="1032005" cy="1064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03C9BB-7846-45AA-BB4B-1DBBD8280D23}"/>
              </a:ext>
            </a:extLst>
          </p:cNvPr>
          <p:cNvSpPr txBox="1"/>
          <p:nvPr/>
        </p:nvSpPr>
        <p:spPr>
          <a:xfrm>
            <a:off x="1594919" y="348850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7BA442-7E64-4279-AE94-675C6C4C754E}"/>
              </a:ext>
            </a:extLst>
          </p:cNvPr>
          <p:cNvSpPr txBox="1"/>
          <p:nvPr/>
        </p:nvSpPr>
        <p:spPr>
          <a:xfrm>
            <a:off x="3530398" y="348850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3F6527-52CE-4B86-BEFD-ED4C9CFC46EA}"/>
              </a:ext>
            </a:extLst>
          </p:cNvPr>
          <p:cNvSpPr txBox="1"/>
          <p:nvPr/>
        </p:nvSpPr>
        <p:spPr>
          <a:xfrm>
            <a:off x="1749446" y="1879526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029B32-F868-48EF-8AFF-3C4610B8C881}"/>
              </a:ext>
            </a:extLst>
          </p:cNvPr>
          <p:cNvSpPr txBox="1"/>
          <p:nvPr/>
        </p:nvSpPr>
        <p:spPr>
          <a:xfrm>
            <a:off x="3530398" y="1879526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NAND</a:t>
            </a:r>
          </a:p>
        </p:txBody>
      </p:sp>
    </p:spTree>
    <p:extLst>
      <p:ext uri="{BB962C8B-B14F-4D97-AF65-F5344CB8AC3E}">
        <p14:creationId xmlns:p14="http://schemas.microsoft.com/office/powerpoint/2010/main" val="331089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1</cp:revision>
  <dcterms:created xsi:type="dcterms:W3CDTF">2019-06-04T16:47:23Z</dcterms:created>
  <dcterms:modified xsi:type="dcterms:W3CDTF">2019-06-04T21:41:11Z</dcterms:modified>
</cp:coreProperties>
</file>