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41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D57EF-A71E-45C9-A9AE-CDC445EF0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E81D4-33E5-4419-816D-FF484CF6A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23E14-2ADF-4924-8999-8519EEA3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FEB3-9F55-4C7A-A94B-0139498E960B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5709D-527A-4787-9C80-92CC3038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8DE92-510F-4D0D-B438-EEDE213E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E05A-149D-4CC3-86E1-405EF80C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4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0625-CAEE-435B-AEBC-13A80654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94A04-3C66-4F3D-BB84-28D558C11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E9508-88BA-4446-AE51-23B94DDA0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FEB3-9F55-4C7A-A94B-0139498E960B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F06C0-2829-4466-9588-64844CD3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AA14B-0E25-4EED-8CAF-F6C204B0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E05A-149D-4CC3-86E1-405EF80C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3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F18D70-B8F1-46F1-ADB7-2BC71D7BF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57089-5854-4626-ADA4-AC9C08E8E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29A94-4AA0-4E3E-9C02-31438CC5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FEB3-9F55-4C7A-A94B-0139498E960B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3E724-36D1-4A0E-8D1E-F7A29354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06C7E-9F2E-4DD2-B58A-F247A04B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E05A-149D-4CC3-86E1-405EF80C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21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25FB-1FB3-4897-A442-C82BFB6D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A7DEC-A917-42E5-8EC5-A36A77FA3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D9B1B-BF4F-4687-932C-55617869F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FEB3-9F55-4C7A-A94B-0139498E960B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5DB35-8F27-4747-8072-3CE210A5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D2656-1D32-4A4D-8EC9-D6890F69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E05A-149D-4CC3-86E1-405EF80C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9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1BAC-A631-4ABE-A869-03BF3B6FD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AF26E-365A-4513-B543-54C8B91AD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B6BC7-BAB5-4FF8-9C34-0EAB7784F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FEB3-9F55-4C7A-A94B-0139498E960B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D65BC-10D7-4AAE-9363-ED47E97C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3CF90-88B2-40C6-B7A3-71ACED94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E05A-149D-4CC3-86E1-405EF80C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2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987E-5C66-487D-91C2-354E7093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A8D73-DBAB-427B-9A2F-A30DC1C30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1A829-777C-47BA-991C-DED3CDE37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EE837-CF4D-488F-9139-BFBA0B0C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FEB3-9F55-4C7A-A94B-0139498E960B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D9D15-907F-469E-B180-DCC06E38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A2E5B-6B56-4005-8DDD-4B473463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E05A-149D-4CC3-86E1-405EF80C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8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86A8-3A90-49F5-968A-61757D477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464D7-A94B-43F6-9AA4-0482B44CF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671D9-77AE-4806-B63F-432B77CE9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B4245-186D-47B6-93CA-5A5D1F434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5179A-36F5-4424-8168-D15590218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FD524B-AEDB-4DD4-BF43-F0924B38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FEB3-9F55-4C7A-A94B-0139498E960B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2108BF-290E-4178-9B84-60344A2A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1B5AA-E403-45B5-8ACC-8C7F1986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E05A-149D-4CC3-86E1-405EF80C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5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ABC2-29DA-4E2E-A236-AEA03DE6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4C028-6441-4857-ABFA-6AC5A4526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FEB3-9F55-4C7A-A94B-0139498E960B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4B99A-38DE-4678-BFE9-EA7CD19D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C7C63-292C-4922-B995-75989741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E05A-149D-4CC3-86E1-405EF80C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5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88974A-5237-4AE1-B0BC-8850466AA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FEB3-9F55-4C7A-A94B-0139498E960B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F14D27-10A9-4505-9418-CF97CFD3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16112-0801-40E3-A8CB-C002E5D38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E05A-149D-4CC3-86E1-405EF80C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B91E5-3460-4FFE-8847-D1F42B61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5A62B-D6D7-4C05-9473-22903D5E2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5C3D9-81DE-452D-9FE6-30A0DB1EB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8F8EF-30AB-4947-A38E-A9041ED9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FEB3-9F55-4C7A-A94B-0139498E960B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45B3B-49A3-4975-B280-5E531165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A3E9A-4771-4615-BCFB-23F43BC5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E05A-149D-4CC3-86E1-405EF80C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6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3DFB2-29CA-4E9A-91BC-846DF7878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1DB2F-88BF-432D-9CD2-A017760DB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BC2BC-AF00-4314-94D0-74D533735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27FA1-4D2F-40FF-9CA9-7EBC3858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FEB3-9F55-4C7A-A94B-0139498E960B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48F89-F188-4985-BD6E-2039B57C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DF939-E000-4543-AB74-BA510E6B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E05A-149D-4CC3-86E1-405EF80C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6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3319C-5999-4456-9C91-D15E0F8CF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DE9EE-2D70-42C7-90E4-948940D9C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5CC5-A715-4395-9910-E041F5111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2FEB3-9F55-4C7A-A94B-0139498E960B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911DB-B30F-4114-8E20-69DE95564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821BD-DE70-487B-AAEA-15F4B870D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9E05A-149D-4CC3-86E1-405EF80C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6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DB06852-F955-4B0E-8AAF-CBF4B21D1C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0121145"/>
                  </p:ext>
                </p:extLst>
              </p:nvPr>
            </p:nvGraphicFramePr>
            <p:xfrm>
              <a:off x="1188720" y="1360938"/>
              <a:ext cx="4864608" cy="373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5384">
                      <a:extLst>
                        <a:ext uri="{9D8B030D-6E8A-4147-A177-3AD203B41FA5}">
                          <a16:colId xmlns:a16="http://schemas.microsoft.com/office/drawing/2014/main" val="425119361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89813519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78277781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1380693101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986577437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853365645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68317684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421398193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1581499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72890986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14754434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4179694379"/>
                        </a:ext>
                      </a:extLst>
                    </a:gridCol>
                  </a:tblGrid>
                  <a:tr h="3733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230798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DB06852-F955-4B0E-8AAF-CBF4B21D1C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0121145"/>
                  </p:ext>
                </p:extLst>
              </p:nvPr>
            </p:nvGraphicFramePr>
            <p:xfrm>
              <a:off x="1188720" y="1360938"/>
              <a:ext cx="4864608" cy="373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5384">
                      <a:extLst>
                        <a:ext uri="{9D8B030D-6E8A-4147-A177-3AD203B41FA5}">
                          <a16:colId xmlns:a16="http://schemas.microsoft.com/office/drawing/2014/main" val="425119361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89813519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78277781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1380693101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986577437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853365645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68317684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421398193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1581499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72890986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14754434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4179694379"/>
                        </a:ext>
                      </a:extLst>
                    </a:gridCol>
                  </a:tblGrid>
                  <a:tr h="3733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5" t="-1613" r="-109403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4545" t="-1613" r="-1010606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493" t="-1613" r="-89552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6061" t="-1613" r="-80909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613" r="-69701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7576" t="-1613" r="-607576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8507" t="-1613" r="-49850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9091" t="-1613" r="-40606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7015" t="-1613" r="-3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10606" t="-1613" r="-20454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5522" t="-1613" r="-10149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12121" t="-1613" r="-3030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30798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5659BCC-1EA3-4151-9A10-ABC537DB9245}"/>
              </a:ext>
            </a:extLst>
          </p:cNvPr>
          <p:cNvSpPr/>
          <p:nvPr/>
        </p:nvSpPr>
        <p:spPr>
          <a:xfrm>
            <a:off x="1188720" y="2425786"/>
            <a:ext cx="1769633" cy="92445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E8F04CD4-86A9-4B5B-BEEA-22E944D568B6}"/>
              </a:ext>
            </a:extLst>
          </p:cNvPr>
          <p:cNvSpPr/>
          <p:nvPr/>
        </p:nvSpPr>
        <p:spPr>
          <a:xfrm>
            <a:off x="3258031" y="1913324"/>
            <a:ext cx="1144920" cy="1352390"/>
          </a:xfrm>
          <a:prstGeom prst="bentUpArrow">
            <a:avLst>
              <a:gd name="adj1" fmla="val 13934"/>
              <a:gd name="adj2" fmla="val 17623"/>
              <a:gd name="adj3" fmla="val 36885"/>
            </a:avLst>
          </a:prstGeom>
          <a:pattFill prst="wd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5A6B98CE-7B5F-47B4-82FB-D340191D1904}"/>
              </a:ext>
            </a:extLst>
          </p:cNvPr>
          <p:cNvSpPr/>
          <p:nvPr/>
        </p:nvSpPr>
        <p:spPr>
          <a:xfrm>
            <a:off x="4596397" y="1964744"/>
            <a:ext cx="507146" cy="461042"/>
          </a:xfrm>
          <a:prstGeom prst="notchedRight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92C71AA2-EA04-40DF-A7BB-1322FC3D7292}"/>
              </a:ext>
            </a:extLst>
          </p:cNvPr>
          <p:cNvSpPr/>
          <p:nvPr/>
        </p:nvSpPr>
        <p:spPr>
          <a:xfrm rot="10800000">
            <a:off x="3258031" y="1964744"/>
            <a:ext cx="507146" cy="461042"/>
          </a:xfrm>
          <a:prstGeom prst="notchedRight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C9089E-4620-490B-926D-E2E3D956B213}"/>
                  </a:ext>
                </a:extLst>
              </p:cNvPr>
              <p:cNvSpPr txBox="1"/>
              <p:nvPr/>
            </p:nvSpPr>
            <p:spPr>
              <a:xfrm>
                <a:off x="1329273" y="2564846"/>
                <a:ext cx="14885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Local State: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C9089E-4620-490B-926D-E2E3D956B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273" y="2564846"/>
                <a:ext cx="1488525" cy="646331"/>
              </a:xfrm>
              <a:prstGeom prst="rect">
                <a:avLst/>
              </a:prstGeom>
              <a:blipFill>
                <a:blip r:embed="rId3"/>
                <a:stretch>
                  <a:fillRect l="-3279" t="-5660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D43CA7C8-AF5F-4384-A880-C0E595CF2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3421" y="3825240"/>
            <a:ext cx="2671580" cy="1556434"/>
          </a:xfrm>
          <a:prstGeom prst="rect">
            <a:avLst/>
          </a:prstGeom>
        </p:spPr>
      </p:pic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48A5254E-A47F-46FA-AD2C-6CD261863DE3}"/>
              </a:ext>
            </a:extLst>
          </p:cNvPr>
          <p:cNvSpPr/>
          <p:nvPr/>
        </p:nvSpPr>
        <p:spPr>
          <a:xfrm rot="10800000">
            <a:off x="9504413" y="4126727"/>
            <a:ext cx="461176" cy="10661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50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EA813C-1CC5-47AE-8DFF-44614DA6C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620" y="2059299"/>
            <a:ext cx="1602599" cy="790323"/>
          </a:xfrm>
          <a:prstGeom prst="rect">
            <a:avLst/>
          </a:prstGeom>
        </p:spPr>
      </p:pic>
      <p:pic>
        <p:nvPicPr>
          <p:cNvPr id="8" name="Picture 2" descr="Image result for boolean circuit xor">
            <a:extLst>
              <a:ext uri="{FF2B5EF4-FFF2-40B4-BE49-F238E27FC236}">
                <a16:creationId xmlns:a16="http://schemas.microsoft.com/office/drawing/2014/main" id="{B293ABA0-1E17-4AF8-B2A6-0FC1A68D44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1" t="-2084" r="3766" b="15055"/>
          <a:stretch/>
        </p:blipFill>
        <p:spPr bwMode="auto">
          <a:xfrm>
            <a:off x="6461455" y="946818"/>
            <a:ext cx="1631969" cy="79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nand circuit xor">
            <a:extLst>
              <a:ext uri="{FF2B5EF4-FFF2-40B4-BE49-F238E27FC236}">
                <a16:creationId xmlns:a16="http://schemas.microsoft.com/office/drawing/2014/main" id="{722CB5EF-4CD8-4FF8-99A5-B5593D4D23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7" r="7611"/>
          <a:stretch/>
        </p:blipFill>
        <p:spPr bwMode="auto">
          <a:xfrm>
            <a:off x="6548067" y="2078199"/>
            <a:ext cx="1676944" cy="66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4EE757F-6A1E-4E50-BD9B-F2AD495E621A}"/>
              </a:ext>
            </a:extLst>
          </p:cNvPr>
          <p:cNvGrpSpPr/>
          <p:nvPr/>
        </p:nvGrpSpPr>
        <p:grpSpPr>
          <a:xfrm>
            <a:off x="8394655" y="839079"/>
            <a:ext cx="2334305" cy="888357"/>
            <a:chOff x="5395459" y="5346505"/>
            <a:chExt cx="2940250" cy="1236429"/>
          </a:xfrm>
        </p:grpSpPr>
        <p:pic>
          <p:nvPicPr>
            <p:cNvPr id="13" name="Picture 12" descr="A picture containing sky&#10;&#10;Description automatically generated">
              <a:extLst>
                <a:ext uri="{FF2B5EF4-FFF2-40B4-BE49-F238E27FC236}">
                  <a16:creationId xmlns:a16="http://schemas.microsoft.com/office/drawing/2014/main" id="{119C52F7-E7A5-4F93-842C-2B75130B78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51" t="55832" r="11607" b="4557"/>
            <a:stretch/>
          </p:blipFill>
          <p:spPr>
            <a:xfrm>
              <a:off x="6154310" y="5346505"/>
              <a:ext cx="2181399" cy="1236429"/>
            </a:xfrm>
            <a:prstGeom prst="rect">
              <a:avLst/>
            </a:prstGeom>
          </p:spPr>
        </p:pic>
        <p:pic>
          <p:nvPicPr>
            <p:cNvPr id="14" name="Picture 13" descr="A picture containing sky&#10;&#10;Description automatically generated">
              <a:extLst>
                <a:ext uri="{FF2B5EF4-FFF2-40B4-BE49-F238E27FC236}">
                  <a16:creationId xmlns:a16="http://schemas.microsoft.com/office/drawing/2014/main" id="{6E94C7A5-9778-40A8-B63A-5FF9E0ED1C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4" t="55832" r="75495" b="4557"/>
            <a:stretch/>
          </p:blipFill>
          <p:spPr>
            <a:xfrm>
              <a:off x="5395459" y="5346505"/>
              <a:ext cx="818413" cy="1236429"/>
            </a:xfrm>
            <a:prstGeom prst="rect">
              <a:avLst/>
            </a:prstGeom>
          </p:spPr>
        </p:pic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43AF44-551E-4DED-8D4D-08A7DBF9EEE2}"/>
              </a:ext>
            </a:extLst>
          </p:cNvPr>
          <p:cNvCxnSpPr>
            <a:cxnSpLocks/>
          </p:cNvCxnSpPr>
          <p:nvPr/>
        </p:nvCxnSpPr>
        <p:spPr>
          <a:xfrm flipH="1">
            <a:off x="9272211" y="4191408"/>
            <a:ext cx="57779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2880B0-25BF-458B-BC3E-D6774048813F}"/>
              </a:ext>
            </a:extLst>
          </p:cNvPr>
          <p:cNvCxnSpPr>
            <a:cxnSpLocks/>
          </p:cNvCxnSpPr>
          <p:nvPr/>
        </p:nvCxnSpPr>
        <p:spPr>
          <a:xfrm>
            <a:off x="9291664" y="4437235"/>
            <a:ext cx="5583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52AE36D-3A1E-4763-A5A4-7874E1F93E57}"/>
              </a:ext>
            </a:extLst>
          </p:cNvPr>
          <p:cNvSpPr txBox="1"/>
          <p:nvPr/>
        </p:nvSpPr>
        <p:spPr>
          <a:xfrm rot="16200000">
            <a:off x="-169224" y="961004"/>
            <a:ext cx="27352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Finite Computation: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F76C03-F3C1-4AE6-BB11-70AC34D7018A}"/>
              </a:ext>
            </a:extLst>
          </p:cNvPr>
          <p:cNvCxnSpPr>
            <a:cxnSpLocks/>
          </p:cNvCxnSpPr>
          <p:nvPr/>
        </p:nvCxnSpPr>
        <p:spPr>
          <a:xfrm>
            <a:off x="5775960" y="163002"/>
            <a:ext cx="0" cy="642856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6527B7A-D54A-409D-9861-F4FF323F3518}"/>
              </a:ext>
            </a:extLst>
          </p:cNvPr>
          <p:cNvSpPr txBox="1"/>
          <p:nvPr/>
        </p:nvSpPr>
        <p:spPr>
          <a:xfrm>
            <a:off x="2402701" y="115458"/>
            <a:ext cx="2735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0070C0"/>
                </a:solidFill>
              </a:rPr>
              <a:t>Specification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E64CE7-3034-4A52-8768-ECAA1C7A1475}"/>
              </a:ext>
            </a:extLst>
          </p:cNvPr>
          <p:cNvSpPr txBox="1"/>
          <p:nvPr/>
        </p:nvSpPr>
        <p:spPr>
          <a:xfrm>
            <a:off x="7446449" y="116675"/>
            <a:ext cx="2735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0070C0"/>
                </a:solidFill>
              </a:rPr>
              <a:t>Implementation</a:t>
            </a:r>
            <a:endParaRPr lang="en-US" i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835142E8-FA63-4653-8476-0434C4DC83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5953592"/>
                  </p:ext>
                </p:extLst>
              </p:nvPr>
            </p:nvGraphicFramePr>
            <p:xfrm>
              <a:off x="2806349" y="839079"/>
              <a:ext cx="1452512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6256">
                      <a:extLst>
                        <a:ext uri="{9D8B030D-6E8A-4147-A177-3AD203B41FA5}">
                          <a16:colId xmlns:a16="http://schemas.microsoft.com/office/drawing/2014/main" val="3254782361"/>
                        </a:ext>
                      </a:extLst>
                    </a:gridCol>
                    <a:gridCol w="726256">
                      <a:extLst>
                        <a:ext uri="{9D8B030D-6E8A-4147-A177-3AD203B41FA5}">
                          <a16:colId xmlns:a16="http://schemas.microsoft.com/office/drawing/2014/main" val="2351053953"/>
                        </a:ext>
                      </a:extLst>
                    </a:gridCol>
                  </a:tblGrid>
                  <a:tr h="300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3343918"/>
                      </a:ext>
                    </a:extLst>
                  </a:tr>
                  <a:tr h="300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0000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9693947"/>
                      </a:ext>
                    </a:extLst>
                  </a:tr>
                  <a:tr h="300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0001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9841694"/>
                      </a:ext>
                    </a:extLst>
                  </a:tr>
                  <a:tr h="300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23227"/>
                      </a:ext>
                    </a:extLst>
                  </a:tr>
                  <a:tr h="300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1111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84254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835142E8-FA63-4653-8476-0434C4DC83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5953592"/>
                  </p:ext>
                </p:extLst>
              </p:nvPr>
            </p:nvGraphicFramePr>
            <p:xfrm>
              <a:off x="2806349" y="839079"/>
              <a:ext cx="1452512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6256">
                      <a:extLst>
                        <a:ext uri="{9D8B030D-6E8A-4147-A177-3AD203B41FA5}">
                          <a16:colId xmlns:a16="http://schemas.microsoft.com/office/drawing/2014/main" val="3254782361"/>
                        </a:ext>
                      </a:extLst>
                    </a:gridCol>
                    <a:gridCol w="726256">
                      <a:extLst>
                        <a:ext uri="{9D8B030D-6E8A-4147-A177-3AD203B41FA5}">
                          <a16:colId xmlns:a16="http://schemas.microsoft.com/office/drawing/2014/main" val="235105395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833" t="-1667" r="-100833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681" t="-1667" r="-1681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33439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833" t="-101667" r="-100833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681" t="-101667" r="-1681" b="-3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96939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833" t="-198361" r="-1008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681" t="-198361" r="-1681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8416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833" t="-303333" r="-100833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681" t="-303333" r="-1681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16232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833" t="-403333" r="-10083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681" t="-403333" r="-1681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84254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4" name="Left Brace 33">
            <a:extLst>
              <a:ext uri="{FF2B5EF4-FFF2-40B4-BE49-F238E27FC236}">
                <a16:creationId xmlns:a16="http://schemas.microsoft.com/office/drawing/2014/main" id="{2028831D-A792-48EC-85D6-81C340F7C8B0}"/>
              </a:ext>
            </a:extLst>
          </p:cNvPr>
          <p:cNvSpPr/>
          <p:nvPr/>
        </p:nvSpPr>
        <p:spPr>
          <a:xfrm>
            <a:off x="2293620" y="839079"/>
            <a:ext cx="198120" cy="18288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43F1A01-A57D-4838-935A-F170FC9BBDCD}"/>
                  </a:ext>
                </a:extLst>
              </p:cNvPr>
              <p:cNvSpPr txBox="1"/>
              <p:nvPr/>
            </p:nvSpPr>
            <p:spPr>
              <a:xfrm rot="16200000">
                <a:off x="1479599" y="1508325"/>
                <a:ext cx="1020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1600" i="1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43F1A01-A57D-4838-935A-F170FC9BB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79599" y="1508325"/>
                <a:ext cx="102092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A1C739D4-6E85-4D08-A223-A822D62E0224}"/>
              </a:ext>
            </a:extLst>
          </p:cNvPr>
          <p:cNvSpPr txBox="1"/>
          <p:nvPr/>
        </p:nvSpPr>
        <p:spPr>
          <a:xfrm rot="16200000">
            <a:off x="-138396" y="3992881"/>
            <a:ext cx="27352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Unbounded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Computation: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952968E8-F697-4D51-A30D-625EC9A284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806827"/>
                  </p:ext>
                </p:extLst>
              </p:nvPr>
            </p:nvGraphicFramePr>
            <p:xfrm>
              <a:off x="2836042" y="3438245"/>
              <a:ext cx="1452512" cy="2926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6256">
                      <a:extLst>
                        <a:ext uri="{9D8B030D-6E8A-4147-A177-3AD203B41FA5}">
                          <a16:colId xmlns:a16="http://schemas.microsoft.com/office/drawing/2014/main" val="3254782361"/>
                        </a:ext>
                      </a:extLst>
                    </a:gridCol>
                    <a:gridCol w="726256">
                      <a:extLst>
                        <a:ext uri="{9D8B030D-6E8A-4147-A177-3AD203B41FA5}">
                          <a16:colId xmlns:a16="http://schemas.microsoft.com/office/drawing/2014/main" val="2351053953"/>
                        </a:ext>
                      </a:extLst>
                    </a:gridCol>
                  </a:tblGrid>
                  <a:tr h="300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3343918"/>
                      </a:ext>
                    </a:extLst>
                  </a:tr>
                  <a:tr h="300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9693947"/>
                      </a:ext>
                    </a:extLst>
                  </a:tr>
                  <a:tr h="300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9841694"/>
                      </a:ext>
                    </a:extLst>
                  </a:tr>
                  <a:tr h="300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623227"/>
                      </a:ext>
                    </a:extLst>
                  </a:tr>
                  <a:tr h="300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8425435"/>
                      </a:ext>
                    </a:extLst>
                  </a:tr>
                  <a:tr h="300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4217314"/>
                      </a:ext>
                    </a:extLst>
                  </a:tr>
                  <a:tr h="300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3617278"/>
                      </a:ext>
                    </a:extLst>
                  </a:tr>
                  <a:tr h="300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38629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952968E8-F697-4D51-A30D-625EC9A284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806827"/>
                  </p:ext>
                </p:extLst>
              </p:nvPr>
            </p:nvGraphicFramePr>
            <p:xfrm>
              <a:off x="2836042" y="3438245"/>
              <a:ext cx="1452512" cy="2926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6256">
                      <a:extLst>
                        <a:ext uri="{9D8B030D-6E8A-4147-A177-3AD203B41FA5}">
                          <a16:colId xmlns:a16="http://schemas.microsoft.com/office/drawing/2014/main" val="3254782361"/>
                        </a:ext>
                      </a:extLst>
                    </a:gridCol>
                    <a:gridCol w="726256">
                      <a:extLst>
                        <a:ext uri="{9D8B030D-6E8A-4147-A177-3AD203B41FA5}">
                          <a16:colId xmlns:a16="http://schemas.microsoft.com/office/drawing/2014/main" val="235105395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833" t="-3333" r="-100833" b="-7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1681" t="-3333" r="-1681" b="-7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33439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833" t="-103333" r="-100833" b="-6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1681" t="-103333" r="-1681" b="-6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96939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833" t="-203333" r="-100833" b="-5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1681" t="-203333" r="-1681" b="-5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8416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833" t="-298361" r="-100833" b="-3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1681" t="-298361" r="-1681" b="-3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16232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833" t="-405000" r="-100833" b="-3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1681" t="-405000" r="-1681" b="-3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84254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833" t="-505000" r="-100833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1681" t="-505000" r="-1681" b="-2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21731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833" t="-605000" r="-100833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1681" t="-605000" r="-1681" b="-1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36172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833" t="-705000" r="-100833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1681" t="-705000" r="-1681" b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8629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8" name="Left Brace 37">
            <a:extLst>
              <a:ext uri="{FF2B5EF4-FFF2-40B4-BE49-F238E27FC236}">
                <a16:creationId xmlns:a16="http://schemas.microsoft.com/office/drawing/2014/main" id="{F5F4EE94-E9DD-4AA2-863F-80E2E33EB513}"/>
              </a:ext>
            </a:extLst>
          </p:cNvPr>
          <p:cNvSpPr/>
          <p:nvPr/>
        </p:nvSpPr>
        <p:spPr>
          <a:xfrm>
            <a:off x="6619853" y="3412370"/>
            <a:ext cx="349637" cy="140610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A4AD4D-4DBF-4C30-8906-A1DFB7661F89}"/>
              </a:ext>
            </a:extLst>
          </p:cNvPr>
          <p:cNvCxnSpPr/>
          <p:nvPr/>
        </p:nvCxnSpPr>
        <p:spPr>
          <a:xfrm>
            <a:off x="380942" y="3152647"/>
            <a:ext cx="1167120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48C0880-C7DD-43A3-AD9B-B435E1103A25}"/>
              </a:ext>
            </a:extLst>
          </p:cNvPr>
          <p:cNvSpPr txBox="1"/>
          <p:nvPr/>
        </p:nvSpPr>
        <p:spPr>
          <a:xfrm rot="16200000">
            <a:off x="5272317" y="3617013"/>
            <a:ext cx="1888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Chapter 6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10D59A-6EC2-4E69-9278-365A5B77196C}"/>
              </a:ext>
            </a:extLst>
          </p:cNvPr>
          <p:cNvSpPr txBox="1"/>
          <p:nvPr/>
        </p:nvSpPr>
        <p:spPr>
          <a:xfrm rot="16200000">
            <a:off x="5272318" y="5259174"/>
            <a:ext cx="1888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Chapter 7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6D2D4F74-9C63-4295-8102-D5F64869F81F}"/>
              </a:ext>
            </a:extLst>
          </p:cNvPr>
          <p:cNvSpPr/>
          <p:nvPr/>
        </p:nvSpPr>
        <p:spPr>
          <a:xfrm>
            <a:off x="6611209" y="5050166"/>
            <a:ext cx="349637" cy="140610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3D041E1-3F8D-4CB1-82AA-25FBB6659B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6421" y="3754965"/>
            <a:ext cx="2185790" cy="89939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BC5C913-DFC7-44DF-B82B-514D857AAC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17231" y="3726209"/>
            <a:ext cx="1939986" cy="10371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D6D9899-85FC-4237-89D0-7F0CFB4659CA}"/>
              </a:ext>
            </a:extLst>
          </p:cNvPr>
          <p:cNvSpPr txBox="1"/>
          <p:nvPr/>
        </p:nvSpPr>
        <p:spPr>
          <a:xfrm>
            <a:off x="9741705" y="3311314"/>
            <a:ext cx="229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NAND-TM Programs</a:t>
            </a:r>
            <a:endParaRPr lang="en-US" sz="1200" i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462EA9-1FAE-473A-8784-7BB7DE28C15C}"/>
              </a:ext>
            </a:extLst>
          </p:cNvPr>
          <p:cNvSpPr txBox="1"/>
          <p:nvPr/>
        </p:nvSpPr>
        <p:spPr>
          <a:xfrm>
            <a:off x="7293155" y="3326938"/>
            <a:ext cx="188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Turing Machines</a:t>
            </a:r>
            <a:endParaRPr lang="en-US" sz="1200" i="1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8DE06B3-7C67-4F53-8518-3B78F09C4542}"/>
              </a:ext>
            </a:extLst>
          </p:cNvPr>
          <p:cNvGrpSpPr/>
          <p:nvPr/>
        </p:nvGrpSpPr>
        <p:grpSpPr>
          <a:xfrm>
            <a:off x="10113065" y="4939207"/>
            <a:ext cx="1172373" cy="709305"/>
            <a:chOff x="6964864" y="5636103"/>
            <a:chExt cx="1172373" cy="709305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A84DA0E2-0B61-42D3-9E1C-5ACB3BD59449}"/>
                </a:ext>
              </a:extLst>
            </p:cNvPr>
            <p:cNvSpPr/>
            <p:nvPr/>
          </p:nvSpPr>
          <p:spPr>
            <a:xfrm>
              <a:off x="6964864" y="5673504"/>
              <a:ext cx="1055763" cy="67190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6C53DAB-CB4C-4298-A499-35299FFB2CD8}"/>
                </a:ext>
              </a:extLst>
            </p:cNvPr>
            <p:cNvSpPr txBox="1"/>
            <p:nvPr/>
          </p:nvSpPr>
          <p:spPr>
            <a:xfrm>
              <a:off x="6968509" y="5636103"/>
              <a:ext cx="11687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C/Python/</a:t>
              </a:r>
              <a:r>
                <a:rPr lang="en-US" i="1" dirty="0" err="1"/>
                <a:t>OCaml</a:t>
              </a:r>
              <a:r>
                <a:rPr lang="en-US" i="1" dirty="0"/>
                <a:t>..</a:t>
              </a:r>
              <a:endParaRPr lang="en-US" sz="1200" i="1" dirty="0"/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8279BE2-FAF9-4166-A19A-51CBE1DE9357}"/>
              </a:ext>
            </a:extLst>
          </p:cNvPr>
          <p:cNvSpPr/>
          <p:nvPr/>
        </p:nvSpPr>
        <p:spPr>
          <a:xfrm>
            <a:off x="7141396" y="5919664"/>
            <a:ext cx="1055763" cy="671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E87640-7A30-40BE-9762-C3B59AFDB53E}"/>
              </a:ext>
            </a:extLst>
          </p:cNvPr>
          <p:cNvSpPr txBox="1"/>
          <p:nvPr/>
        </p:nvSpPr>
        <p:spPr>
          <a:xfrm>
            <a:off x="7137090" y="5969724"/>
            <a:ext cx="1168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NAND-RAM</a:t>
            </a:r>
            <a:endParaRPr lang="en-US" sz="1200" i="1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9455B09-FB0F-4793-9FCD-02F373A791D4}"/>
              </a:ext>
            </a:extLst>
          </p:cNvPr>
          <p:cNvSpPr/>
          <p:nvPr/>
        </p:nvSpPr>
        <p:spPr>
          <a:xfrm>
            <a:off x="8704119" y="5541066"/>
            <a:ext cx="1055763" cy="671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EAE1D68-216C-4FBB-AD0F-9DAB9B07491E}"/>
                  </a:ext>
                </a:extLst>
              </p:cNvPr>
              <p:cNvSpPr txBox="1"/>
              <p:nvPr/>
            </p:nvSpPr>
            <p:spPr>
              <a:xfrm>
                <a:off x="8765923" y="5517568"/>
                <a:ext cx="1168728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200" i="1" dirty="0"/>
                  <a:t> </a:t>
                </a:r>
                <a:br>
                  <a:rPr lang="en-US" sz="1200" i="1" dirty="0"/>
                </a:br>
                <a:r>
                  <a:rPr lang="en-US" i="1" dirty="0"/>
                  <a:t>Calculus</a:t>
                </a:r>
                <a:endParaRPr lang="en-US" sz="1200" i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EAE1D68-216C-4FBB-AD0F-9DAB9B074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923" y="5517568"/>
                <a:ext cx="1168728" cy="639983"/>
              </a:xfrm>
              <a:prstGeom prst="rect">
                <a:avLst/>
              </a:prstGeom>
              <a:blipFill>
                <a:blip r:embed="rId11"/>
                <a:stretch>
                  <a:fillRect l="-4688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5E77A50B-969E-4446-8C42-46DB3CD1CFD1}"/>
              </a:ext>
            </a:extLst>
          </p:cNvPr>
          <p:cNvGrpSpPr/>
          <p:nvPr/>
        </p:nvGrpSpPr>
        <p:grpSpPr>
          <a:xfrm>
            <a:off x="7127664" y="4990441"/>
            <a:ext cx="1172373" cy="709305"/>
            <a:chOff x="6964864" y="5636103"/>
            <a:chExt cx="1172373" cy="709305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3CF14FBD-16FE-4B78-9DE0-7BC66CA0C84F}"/>
                </a:ext>
              </a:extLst>
            </p:cNvPr>
            <p:cNvSpPr/>
            <p:nvPr/>
          </p:nvSpPr>
          <p:spPr>
            <a:xfrm>
              <a:off x="6964864" y="5673504"/>
              <a:ext cx="1055763" cy="67190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CCCC5DE-5EAD-403C-ACC4-69BA3C868BF6}"/>
                </a:ext>
              </a:extLst>
            </p:cNvPr>
            <p:cNvSpPr txBox="1"/>
            <p:nvPr/>
          </p:nvSpPr>
          <p:spPr>
            <a:xfrm>
              <a:off x="6968509" y="5636103"/>
              <a:ext cx="1168728" cy="671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RAM Machines</a:t>
              </a:r>
              <a:endParaRPr lang="en-US" sz="1200" i="1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CB895E8-A82F-4F2F-8E66-AF2F2F04C458}"/>
              </a:ext>
            </a:extLst>
          </p:cNvPr>
          <p:cNvGrpSpPr/>
          <p:nvPr/>
        </p:nvGrpSpPr>
        <p:grpSpPr>
          <a:xfrm>
            <a:off x="10152319" y="5882579"/>
            <a:ext cx="1172373" cy="709305"/>
            <a:chOff x="6964864" y="5636103"/>
            <a:chExt cx="1172373" cy="70930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83F334DB-89E6-4D64-B6CE-3C8D8A1CDCB6}"/>
                </a:ext>
              </a:extLst>
            </p:cNvPr>
            <p:cNvSpPr/>
            <p:nvPr/>
          </p:nvSpPr>
          <p:spPr>
            <a:xfrm>
              <a:off x="6964864" y="5673504"/>
              <a:ext cx="1055763" cy="67190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557B6EE-78F2-4AB1-90FE-1026D73F34DA}"/>
                </a:ext>
              </a:extLst>
            </p:cNvPr>
            <p:cNvSpPr txBox="1"/>
            <p:nvPr/>
          </p:nvSpPr>
          <p:spPr>
            <a:xfrm>
              <a:off x="6968509" y="5636103"/>
              <a:ext cx="11687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Game of </a:t>
              </a:r>
              <a:r>
                <a:rPr lang="en-US" i="1" dirty="0" err="1"/>
                <a:t>LIfe</a:t>
              </a:r>
              <a:endParaRPr lang="en-US" sz="1200" i="1" dirty="0"/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0AB6F65-6DFE-4B07-95C3-0EE7F27D7EDC}"/>
              </a:ext>
            </a:extLst>
          </p:cNvPr>
          <p:cNvCxnSpPr>
            <a:cxnSpLocks/>
          </p:cNvCxnSpPr>
          <p:nvPr/>
        </p:nvCxnSpPr>
        <p:spPr>
          <a:xfrm flipH="1">
            <a:off x="8288536" y="5919664"/>
            <a:ext cx="298874" cy="15416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53C17C7-B55F-4A6C-A59A-85DA0D767759}"/>
              </a:ext>
            </a:extLst>
          </p:cNvPr>
          <p:cNvCxnSpPr>
            <a:cxnSpLocks/>
          </p:cNvCxnSpPr>
          <p:nvPr/>
        </p:nvCxnSpPr>
        <p:spPr>
          <a:xfrm flipV="1">
            <a:off x="8383775" y="6043644"/>
            <a:ext cx="279422" cy="1621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3A66786-61D8-4CDB-86B8-E34EFF7ED42B}"/>
              </a:ext>
            </a:extLst>
          </p:cNvPr>
          <p:cNvCxnSpPr>
            <a:cxnSpLocks/>
          </p:cNvCxnSpPr>
          <p:nvPr/>
        </p:nvCxnSpPr>
        <p:spPr>
          <a:xfrm>
            <a:off x="7442216" y="4670923"/>
            <a:ext cx="0" cy="35574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6A489C1-E9B6-410D-95EF-100D417CAD86}"/>
              </a:ext>
            </a:extLst>
          </p:cNvPr>
          <p:cNvCxnSpPr>
            <a:cxnSpLocks/>
          </p:cNvCxnSpPr>
          <p:nvPr/>
        </p:nvCxnSpPr>
        <p:spPr>
          <a:xfrm flipV="1">
            <a:off x="7585931" y="4670923"/>
            <a:ext cx="0" cy="33915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B5F7EAC-BFCB-4559-8CAC-0534E312BC45}"/>
              </a:ext>
            </a:extLst>
          </p:cNvPr>
          <p:cNvSpPr txBox="1"/>
          <p:nvPr/>
        </p:nvSpPr>
        <p:spPr>
          <a:xfrm>
            <a:off x="11616857" y="5490006"/>
            <a:ext cx="639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C16170C-0F74-4F19-A0E8-4BF3DC9CD9E8}"/>
              </a:ext>
            </a:extLst>
          </p:cNvPr>
          <p:cNvCxnSpPr>
            <a:cxnSpLocks/>
          </p:cNvCxnSpPr>
          <p:nvPr/>
        </p:nvCxnSpPr>
        <p:spPr>
          <a:xfrm flipV="1">
            <a:off x="7601833" y="5672495"/>
            <a:ext cx="1" cy="2307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B96F46E-1B9E-45AB-9EAE-E9058C187CEC}"/>
              </a:ext>
            </a:extLst>
          </p:cNvPr>
          <p:cNvCxnSpPr>
            <a:cxnSpLocks/>
          </p:cNvCxnSpPr>
          <p:nvPr/>
        </p:nvCxnSpPr>
        <p:spPr>
          <a:xfrm>
            <a:off x="7508277" y="5676616"/>
            <a:ext cx="0" cy="25639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EDD950E-20DF-46BF-A396-F1D3FC8645C7}"/>
              </a:ext>
            </a:extLst>
          </p:cNvPr>
          <p:cNvCxnSpPr>
            <a:cxnSpLocks/>
          </p:cNvCxnSpPr>
          <p:nvPr/>
        </p:nvCxnSpPr>
        <p:spPr>
          <a:xfrm flipV="1">
            <a:off x="10752519" y="5654660"/>
            <a:ext cx="1" cy="2307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0B61D41-4F88-4C69-B58B-96935358D56D}"/>
              </a:ext>
            </a:extLst>
          </p:cNvPr>
          <p:cNvCxnSpPr>
            <a:cxnSpLocks/>
          </p:cNvCxnSpPr>
          <p:nvPr/>
        </p:nvCxnSpPr>
        <p:spPr>
          <a:xfrm>
            <a:off x="10658963" y="5658781"/>
            <a:ext cx="0" cy="25639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708D14F-42D1-4871-9C56-243783FE4442}"/>
              </a:ext>
            </a:extLst>
          </p:cNvPr>
          <p:cNvCxnSpPr>
            <a:cxnSpLocks/>
          </p:cNvCxnSpPr>
          <p:nvPr/>
        </p:nvCxnSpPr>
        <p:spPr>
          <a:xfrm flipH="1">
            <a:off x="9759882" y="5363794"/>
            <a:ext cx="298874" cy="15416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648030D-2F20-43F5-8165-F1A389382CFC}"/>
              </a:ext>
            </a:extLst>
          </p:cNvPr>
          <p:cNvCxnSpPr>
            <a:cxnSpLocks/>
          </p:cNvCxnSpPr>
          <p:nvPr/>
        </p:nvCxnSpPr>
        <p:spPr>
          <a:xfrm flipV="1">
            <a:off x="9839185" y="5481521"/>
            <a:ext cx="279422" cy="1621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AEB3E26-E7C7-450F-8161-E28A0154FDB8}"/>
              </a:ext>
            </a:extLst>
          </p:cNvPr>
          <p:cNvCxnSpPr>
            <a:cxnSpLocks/>
          </p:cNvCxnSpPr>
          <p:nvPr/>
        </p:nvCxnSpPr>
        <p:spPr>
          <a:xfrm flipH="1" flipV="1">
            <a:off x="9847267" y="6013226"/>
            <a:ext cx="300103" cy="1114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8D172F0-72CA-4EF7-8A51-65B1DF8FA8DD}"/>
              </a:ext>
            </a:extLst>
          </p:cNvPr>
          <p:cNvCxnSpPr>
            <a:cxnSpLocks/>
          </p:cNvCxnSpPr>
          <p:nvPr/>
        </p:nvCxnSpPr>
        <p:spPr>
          <a:xfrm>
            <a:off x="9816390" y="6157551"/>
            <a:ext cx="296675" cy="1621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C8CA53B-C458-43A7-B61F-052ADE7A3340}"/>
              </a:ext>
            </a:extLst>
          </p:cNvPr>
          <p:cNvCxnSpPr>
            <a:cxnSpLocks/>
          </p:cNvCxnSpPr>
          <p:nvPr/>
        </p:nvCxnSpPr>
        <p:spPr>
          <a:xfrm>
            <a:off x="8262730" y="5440874"/>
            <a:ext cx="370170" cy="1928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DD4BA3A-C116-496D-AABF-C5AA82A95E60}"/>
              </a:ext>
            </a:extLst>
          </p:cNvPr>
          <p:cNvCxnSpPr>
            <a:cxnSpLocks/>
          </p:cNvCxnSpPr>
          <p:nvPr/>
        </p:nvCxnSpPr>
        <p:spPr>
          <a:xfrm flipH="1" flipV="1">
            <a:off x="8288536" y="5202947"/>
            <a:ext cx="419080" cy="2492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Left Brace 56">
            <a:extLst>
              <a:ext uri="{FF2B5EF4-FFF2-40B4-BE49-F238E27FC236}">
                <a16:creationId xmlns:a16="http://schemas.microsoft.com/office/drawing/2014/main" id="{A391C1D5-6909-43C6-94EC-D39A589D6FE2}"/>
              </a:ext>
            </a:extLst>
          </p:cNvPr>
          <p:cNvSpPr/>
          <p:nvPr/>
        </p:nvSpPr>
        <p:spPr>
          <a:xfrm>
            <a:off x="392801" y="112667"/>
            <a:ext cx="378141" cy="293191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7956596-3FEA-4813-83DA-4BAD5C8BA31F}"/>
              </a:ext>
            </a:extLst>
          </p:cNvPr>
          <p:cNvSpPr txBox="1"/>
          <p:nvPr/>
        </p:nvSpPr>
        <p:spPr>
          <a:xfrm rot="16200000">
            <a:off x="-1178343" y="1207225"/>
            <a:ext cx="2735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Previous chapters</a:t>
            </a:r>
            <a:endParaRPr lang="en-US" sz="1600" i="1" dirty="0"/>
          </a:p>
        </p:txBody>
      </p:sp>
      <p:sp>
        <p:nvSpPr>
          <p:cNvPr id="67" name="Left Brace 66">
            <a:extLst>
              <a:ext uri="{FF2B5EF4-FFF2-40B4-BE49-F238E27FC236}">
                <a16:creationId xmlns:a16="http://schemas.microsoft.com/office/drawing/2014/main" id="{49DAE0FF-33A9-454D-B654-B58D3E25CC69}"/>
              </a:ext>
            </a:extLst>
          </p:cNvPr>
          <p:cNvSpPr/>
          <p:nvPr/>
        </p:nvSpPr>
        <p:spPr>
          <a:xfrm>
            <a:off x="438998" y="3468950"/>
            <a:ext cx="378141" cy="293191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492A75-4D8F-4975-8EE7-1B1BF8F5BB28}"/>
              </a:ext>
            </a:extLst>
          </p:cNvPr>
          <p:cNvSpPr txBox="1"/>
          <p:nvPr/>
        </p:nvSpPr>
        <p:spPr>
          <a:xfrm rot="16200000">
            <a:off x="-1171499" y="4538471"/>
            <a:ext cx="2735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From now onwards</a:t>
            </a:r>
            <a:endParaRPr lang="en-US" sz="16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30F571E-8A47-4F21-A28A-A7E574E80CDF}"/>
                  </a:ext>
                </a:extLst>
              </p:cNvPr>
              <p:cNvSpPr txBox="1"/>
              <p:nvPr/>
            </p:nvSpPr>
            <p:spPr>
              <a:xfrm rot="16200000">
                <a:off x="1639242" y="4933987"/>
                <a:ext cx="1020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600" i="1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30F571E-8A47-4F21-A28A-A7E574E80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39242" y="4933987"/>
                <a:ext cx="1020929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Left Brace 71">
            <a:extLst>
              <a:ext uri="{FF2B5EF4-FFF2-40B4-BE49-F238E27FC236}">
                <a16:creationId xmlns:a16="http://schemas.microsoft.com/office/drawing/2014/main" id="{F34E3942-F35D-4BE5-9EAB-5FCAA88D1840}"/>
              </a:ext>
            </a:extLst>
          </p:cNvPr>
          <p:cNvSpPr/>
          <p:nvPr/>
        </p:nvSpPr>
        <p:spPr>
          <a:xfrm>
            <a:off x="2437340" y="3455672"/>
            <a:ext cx="262831" cy="345565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5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87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Boaz Barak</cp:lastModifiedBy>
  <cp:revision>7</cp:revision>
  <dcterms:created xsi:type="dcterms:W3CDTF">2019-06-01T18:28:16Z</dcterms:created>
  <dcterms:modified xsi:type="dcterms:W3CDTF">2019-06-01T19:09:36Z</dcterms:modified>
</cp:coreProperties>
</file>