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2186-09CE-4E8B-8542-D3C7720A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40308-0DBF-4EE4-85C9-E727F604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0249-5374-449B-9E4C-D50930FD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1C0B-1D68-4D7F-924C-C096AF78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6C61-DA34-4DE2-8601-AF3759E4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2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53FE-B9EA-4DFB-BF4E-7DC8AF76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4F10-2436-4E8A-B459-045D3980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0A0C-9D5D-4880-9C24-E5172449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E400-C0AD-4B08-A720-7D9BED5E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7984-DECC-4352-B867-20D1BB00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00A62-4F02-424C-B086-310A63660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9151A-F6C6-46D0-A64C-70922413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B60A-0416-458C-87AD-F235DF21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01FC-7DAB-4D34-A14B-D978D63D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112A-799B-4D52-A2E0-808B5C65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E6AD-2360-4BA7-812E-A957A63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4C4E-4261-4495-8A78-211FABB8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644D-E740-498E-B78B-3F9A8EC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5597-D3E2-4197-8DEA-E97F2DFB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B886-168D-41A2-B171-21B8CCBF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C9D8-08D3-47AF-96E7-68891AC3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2D69-E97F-42D3-B494-19E77BA2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7697-36BA-466D-9BF7-0B420291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64EF-0811-4007-87E3-CB87283E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71FF-DBA2-48DE-8562-210EE708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742-CF3E-4439-8563-BC54B290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9B46-D988-438E-A795-64A4263B2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C4B61-D2E6-4357-AADF-7D7FE8D2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4DAF6-C05F-4534-AFCE-710680EB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9C1C-57CC-459C-BF5C-569D28FC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E250D-C5FE-4153-B0D9-E7E6932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7C7-694A-4E99-BB70-599E311A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D46BA-A372-442A-8C45-A139E8A8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78DCB-C572-4C53-8914-DFD0CD6F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1C9EC-8892-4C04-B55F-389860AD3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75BB2-FD4F-46E8-87BE-176E4BCE9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DA46-4B1F-465E-B051-344B65DD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C9EE9-5807-4EFA-8F3E-B5B3BAA5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A6EE3-38E5-4010-B370-9C5D73B6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D79C-62C8-4E44-A2D8-8F2031D9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53053-2C0F-41EA-8478-A3478EFB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2C3FA-1D99-49DE-98B2-A02E0AA0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4FDE-8516-4FAB-86D1-9DEEC23A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05C94-8478-4F1E-848B-573293B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734D5-E13F-4091-98F6-DA290AA4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7F7A5-18DD-494C-8F93-635843A4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C343-E040-437F-A236-1AB51C1C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D0A9-D86F-465E-A73A-002E38E3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54A2-BED4-42BE-860D-648D7E93C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A343A-9603-49D5-954F-C3A99CE3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EC1A1-1AF4-440C-B75B-BCE8FCBA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1B652-F51C-4B9B-8B4D-2E8C14C9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C42A-241B-44DE-A010-DAB200BB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13F7C-2B29-4D78-82D4-48917863C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86D06-CAF2-4E18-9053-FE00BE76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AB8A-7549-4BBE-920A-A0339C65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212A2-3E3D-4BD7-904C-CEDA3B01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60A47-BFB8-450B-8257-B3A5A96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FE7FC-C55F-43CF-BB9B-251334D4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E676-29A2-41DE-952C-426E6E59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7592-6FB1-419E-9DE6-828D9A1E6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7069-0B2B-4482-8E89-8886964620A3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4364-E8CC-4022-A00C-9C0240D05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1545-3BB1-4E70-BD1B-78E33B1AE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5167-D6D7-4106-AC00-91F4C0D7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06AE8-043D-4E7F-82BB-1793ED52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76" y="617989"/>
            <a:ext cx="6424437" cy="324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0A4B7-AD14-4B67-93D4-021ED456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691746"/>
            <a:ext cx="2842512" cy="324945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0886EE-C044-4824-8520-E3A787194432}"/>
              </a:ext>
            </a:extLst>
          </p:cNvPr>
          <p:cNvSpPr/>
          <p:nvPr/>
        </p:nvSpPr>
        <p:spPr>
          <a:xfrm>
            <a:off x="5254316" y="161053"/>
            <a:ext cx="2706343" cy="1836796"/>
          </a:xfrm>
          <a:custGeom>
            <a:avLst/>
            <a:gdLst>
              <a:gd name="connsiteX0" fmla="*/ 116824 w 2763875"/>
              <a:gd name="connsiteY0" fmla="*/ 584298 h 1698483"/>
              <a:gd name="connsiteX1" fmla="*/ 116824 w 2763875"/>
              <a:gd name="connsiteY1" fmla="*/ 638087 h 1698483"/>
              <a:gd name="connsiteX2" fmla="*/ 1330901 w 2763875"/>
              <a:gd name="connsiteY2" fmla="*/ 312 h 1698483"/>
              <a:gd name="connsiteX3" fmla="*/ 2575715 w 2763875"/>
              <a:gd name="connsiteY3" fmla="*/ 730295 h 1698483"/>
              <a:gd name="connsiteX4" fmla="*/ 2737079 w 2763875"/>
              <a:gd name="connsiteY4" fmla="*/ 1698483 h 169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875" h="1698483">
                <a:moveTo>
                  <a:pt x="116824" y="584298"/>
                </a:moveTo>
                <a:cubicBezTo>
                  <a:pt x="15651" y="659858"/>
                  <a:pt x="-85522" y="735418"/>
                  <a:pt x="116824" y="638087"/>
                </a:cubicBezTo>
                <a:cubicBezTo>
                  <a:pt x="319170" y="540756"/>
                  <a:pt x="921086" y="-15056"/>
                  <a:pt x="1330901" y="312"/>
                </a:cubicBezTo>
                <a:cubicBezTo>
                  <a:pt x="1740716" y="15680"/>
                  <a:pt x="2341352" y="447266"/>
                  <a:pt x="2575715" y="730295"/>
                </a:cubicBezTo>
                <a:cubicBezTo>
                  <a:pt x="2810078" y="1013324"/>
                  <a:pt x="2773578" y="1355903"/>
                  <a:pt x="2737079" y="169848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1F6238-F807-4BB3-9B03-DF4A2E32191D}"/>
              </a:ext>
            </a:extLst>
          </p:cNvPr>
          <p:cNvSpPr/>
          <p:nvPr/>
        </p:nvSpPr>
        <p:spPr>
          <a:xfrm>
            <a:off x="5332719" y="2374366"/>
            <a:ext cx="2466575" cy="413886"/>
          </a:xfrm>
          <a:custGeom>
            <a:avLst/>
            <a:gdLst>
              <a:gd name="connsiteX0" fmla="*/ 0 w 2466575"/>
              <a:gd name="connsiteY0" fmla="*/ 30737 h 413886"/>
              <a:gd name="connsiteX1" fmla="*/ 576303 w 2466575"/>
              <a:gd name="connsiteY1" fmla="*/ 361150 h 413886"/>
              <a:gd name="connsiteX2" fmla="*/ 1959429 w 2466575"/>
              <a:gd name="connsiteY2" fmla="*/ 376518 h 413886"/>
              <a:gd name="connsiteX3" fmla="*/ 2466575 w 2466575"/>
              <a:gd name="connsiteY3" fmla="*/ 0 h 41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575" h="413886">
                <a:moveTo>
                  <a:pt x="0" y="30737"/>
                </a:moveTo>
                <a:cubicBezTo>
                  <a:pt x="124866" y="167128"/>
                  <a:pt x="249732" y="303520"/>
                  <a:pt x="576303" y="361150"/>
                </a:cubicBezTo>
                <a:cubicBezTo>
                  <a:pt x="902875" y="418780"/>
                  <a:pt x="1644384" y="436710"/>
                  <a:pt x="1959429" y="376518"/>
                </a:cubicBezTo>
                <a:cubicBezTo>
                  <a:pt x="2274474" y="316326"/>
                  <a:pt x="2370524" y="158163"/>
                  <a:pt x="2466575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5E11D1-A170-4286-A3C4-2C638E83AA6E}"/>
              </a:ext>
            </a:extLst>
          </p:cNvPr>
          <p:cNvSpPr/>
          <p:nvPr/>
        </p:nvSpPr>
        <p:spPr>
          <a:xfrm>
            <a:off x="5217459" y="2912249"/>
            <a:ext cx="4502844" cy="1276205"/>
          </a:xfrm>
          <a:custGeom>
            <a:avLst/>
            <a:gdLst>
              <a:gd name="connsiteX0" fmla="*/ 0 w 4502844"/>
              <a:gd name="connsiteY0" fmla="*/ 676195 h 1276205"/>
              <a:gd name="connsiteX1" fmla="*/ 1836484 w 4502844"/>
              <a:gd name="connsiteY1" fmla="*/ 1275549 h 1276205"/>
              <a:gd name="connsiteX2" fmla="*/ 3811280 w 4502844"/>
              <a:gd name="connsiteY2" fmla="*/ 776087 h 1276205"/>
              <a:gd name="connsiteX3" fmla="*/ 4502844 w 4502844"/>
              <a:gd name="connsiteY3" fmla="*/ 0 h 127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844" h="1276205">
                <a:moveTo>
                  <a:pt x="0" y="676195"/>
                </a:moveTo>
                <a:cubicBezTo>
                  <a:pt x="600635" y="967547"/>
                  <a:pt x="1201271" y="1258900"/>
                  <a:pt x="1836484" y="1275549"/>
                </a:cubicBezTo>
                <a:cubicBezTo>
                  <a:pt x="2471697" y="1292198"/>
                  <a:pt x="3366887" y="988678"/>
                  <a:pt x="3811280" y="776087"/>
                </a:cubicBezTo>
                <a:cubicBezTo>
                  <a:pt x="4255673" y="563496"/>
                  <a:pt x="4379258" y="281748"/>
                  <a:pt x="4502844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2019-04-19T18:56:00Z</dcterms:created>
  <dcterms:modified xsi:type="dcterms:W3CDTF">2019-04-21T04:04:10Z</dcterms:modified>
</cp:coreProperties>
</file>