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ABF1-6739-4573-B16B-E47B12DC4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218CD-B52A-4E16-A4B4-E12364EA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DCB1-9076-4C82-961F-FE415C69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03C9-0224-45E6-A634-F090F14E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4206-55BA-4D8B-8966-95C17047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51DD-EF20-4F2C-9F95-5B08A62E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6F06-95AB-4C28-8655-92008D7F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660F-7EE5-4949-A54C-05E5D812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21E-BEF5-4E8E-86B8-6E7CDC4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21AA-8418-489E-AA28-55CFDAD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318A4-71F3-4391-8AC6-2005D2DB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564B-39CC-4405-BB1A-9A039EE3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266A-8FA3-4E51-AEF9-44FD0BB0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6A6C-EAF6-42A6-8263-E202309A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6815-E81E-4BF9-A5B8-6AFB6FA8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075-EBFD-4AC0-829A-38A8A478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B943-1391-464E-833B-BBB99E72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FF13-4E24-494D-B2BD-D30AF69C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5506-A0AD-4462-8672-804B687A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A706-5FF4-4280-9571-47DC66D8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BFF-C2AF-44D2-AEEC-B6A34D57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5F85-6817-446B-A165-4122855A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9652-187A-490F-8755-29E37FD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3792-2534-4D6B-97B2-790E9036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E54E-7E75-42E8-8907-B39DEED2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D7F-5413-425E-9F9C-C7D37D9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6E06-831F-4DF0-A914-EBFF6F02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A1AEC-9F7E-4C38-BAC5-8E4C9979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09B0-6BC5-4604-B3EC-A065175D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E913A-6755-4561-B6CC-0FE1DE71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DED0-974B-48FA-9E50-66D2EA6B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FD5-73AA-43D7-8C27-180722E1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DBB0-E58C-4E6D-B69F-02AC22CD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06C99-8C82-4EBC-B570-242D5B89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74628-F83B-445A-9BC0-73CCEB1E6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20D2-F907-49A2-A2C3-CDF762C70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7D438-FA6B-44CF-9AD1-6F9C981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523F-139E-4C30-8CE8-9C9E3AA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FC0F1-0BEF-4982-8D17-DCC6CB5D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A38A-F148-484E-884B-EEA1F2D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90A3-C8D4-4224-B402-0000DA81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A0150-EE1B-4D41-BE8C-DF1C0D1F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8052-1D56-4FD0-870E-03565C2A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EF03D-0CC8-4D0A-A691-07435221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9DA56-3F35-408F-A701-4BF900F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9859-B471-4927-AF43-C694202E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71CB-44B6-4861-9963-FE305445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21ED-9CB7-42E6-8CEC-17DD5638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3A09-EAEC-4D3B-ADF7-F197AE03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EB5E0-6BD6-4D25-AA76-89D834F9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9305-0C35-4A22-A2B9-BF6E250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D1B7-4107-4A84-85C0-B416FB94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71B-D626-4067-9341-C10E182F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3227-5FA9-406C-9412-E0A2D95A1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C1A8-6A5E-47A8-84AD-C1A7175A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B1392-BCD4-48CA-8CE3-5DFAA68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5BFA-2B9C-45E3-B48F-18BDF289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8488-46F3-472E-9CCD-ED6D1F1E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9A517-AEEA-4F84-98C3-C93247E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17CCA-9E4A-4420-AE9A-A48BB7E4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7692-2D9B-48D9-9611-E21F74847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AC28-9186-47ED-B651-807CF30E14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F28B-B283-4209-8690-F768C7673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CD0E-AE72-4B17-B558-EEFE16AB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99C9-6413-4F1A-B2C8-79FE130A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BAC2BF-9C19-4E9E-85F1-D87884742783}"/>
              </a:ext>
            </a:extLst>
          </p:cNvPr>
          <p:cNvGrpSpPr/>
          <p:nvPr/>
        </p:nvGrpSpPr>
        <p:grpSpPr>
          <a:xfrm>
            <a:off x="342762" y="558005"/>
            <a:ext cx="3653149" cy="2470483"/>
            <a:chOff x="815202" y="596105"/>
            <a:chExt cx="3653149" cy="24704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E00D5-E1C5-4A01-B7E9-CA9621A6DBA7}"/>
                </a:ext>
              </a:extLst>
            </p:cNvPr>
            <p:cNvSpPr/>
            <p:nvPr/>
          </p:nvSpPr>
          <p:spPr>
            <a:xfrm>
              <a:off x="1730279" y="1517189"/>
              <a:ext cx="1748972" cy="805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F06166-E110-4C23-A717-8CF208EEA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25" y="1367972"/>
              <a:ext cx="1143526" cy="16986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65039C-CB54-48B1-BD55-DBF9DA68A512}"/>
                </a:ext>
              </a:extLst>
            </p:cNvPr>
            <p:cNvSpPr txBox="1"/>
            <p:nvPr/>
          </p:nvSpPr>
          <p:spPr>
            <a:xfrm>
              <a:off x="1703816" y="1570949"/>
              <a:ext cx="174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2 x</a:t>
              </a:r>
              <a:b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530718C8-A7A5-4343-A458-F31E8C185A78}"/>
                </a:ext>
              </a:extLst>
            </p:cNvPr>
            <p:cNvSpPr/>
            <p:nvPr/>
          </p:nvSpPr>
          <p:spPr>
            <a:xfrm>
              <a:off x="1070879" y="632460"/>
              <a:ext cx="3067772" cy="1039375"/>
            </a:xfrm>
            <a:prstGeom prst="wedgeEllipseCallout">
              <a:avLst>
                <a:gd name="adj1" fmla="val 34995"/>
                <a:gd name="adj2" fmla="val 5264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Today we’ll learn to multiply 1 digit numbers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2AE02-DB4F-4C57-8559-23DE97538F8C}"/>
                </a:ext>
              </a:extLst>
            </p:cNvPr>
            <p:cNvSpPr txBox="1"/>
            <p:nvPr/>
          </p:nvSpPr>
          <p:spPr>
            <a:xfrm>
              <a:off x="815202" y="596105"/>
              <a:ext cx="915077" cy="375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Day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40C44-509F-4DFA-A84D-188EAE77C139}"/>
                </a:ext>
              </a:extLst>
            </p:cNvPr>
            <p:cNvSpPr/>
            <p:nvPr/>
          </p:nvSpPr>
          <p:spPr>
            <a:xfrm>
              <a:off x="815202" y="596105"/>
              <a:ext cx="3451998" cy="2406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F2ED0-8C4E-4AB3-ADB8-B0D3F56E3EC9}"/>
              </a:ext>
            </a:extLst>
          </p:cNvPr>
          <p:cNvGrpSpPr/>
          <p:nvPr/>
        </p:nvGrpSpPr>
        <p:grpSpPr>
          <a:xfrm>
            <a:off x="3794622" y="558005"/>
            <a:ext cx="3653149" cy="2470483"/>
            <a:chOff x="815202" y="596105"/>
            <a:chExt cx="3653149" cy="24704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126ABE-DC00-4F1A-ADD4-5B622CAEC20B}"/>
                </a:ext>
              </a:extLst>
            </p:cNvPr>
            <p:cNvSpPr/>
            <p:nvPr/>
          </p:nvSpPr>
          <p:spPr>
            <a:xfrm>
              <a:off x="1730279" y="1517189"/>
              <a:ext cx="1748972" cy="805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B275D2-5C8C-4F61-B748-E6EA197B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25" y="1367972"/>
              <a:ext cx="1143526" cy="169861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584A4A-FA18-4805-B6CB-44C8D348EFE9}"/>
                </a:ext>
              </a:extLst>
            </p:cNvPr>
            <p:cNvSpPr txBox="1"/>
            <p:nvPr/>
          </p:nvSpPr>
          <p:spPr>
            <a:xfrm>
              <a:off x="1703816" y="1570949"/>
              <a:ext cx="174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23 x</a:t>
              </a:r>
              <a:b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57</a:t>
              </a:r>
            </a:p>
          </p:txBody>
        </p:sp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90F08DA8-AC4D-4427-B657-3D50441FDA91}"/>
                </a:ext>
              </a:extLst>
            </p:cNvPr>
            <p:cNvSpPr/>
            <p:nvPr/>
          </p:nvSpPr>
          <p:spPr>
            <a:xfrm>
              <a:off x="1070879" y="632460"/>
              <a:ext cx="3067772" cy="1039375"/>
            </a:xfrm>
            <a:prstGeom prst="wedgeEllipseCallout">
              <a:avLst>
                <a:gd name="adj1" fmla="val 34995"/>
                <a:gd name="adj2" fmla="val 5264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Today we’ll learn to multiply 2 digit numbers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8C656B-43CD-4C37-9F5F-868F1D4B58E5}"/>
                </a:ext>
              </a:extLst>
            </p:cNvPr>
            <p:cNvSpPr txBox="1"/>
            <p:nvPr/>
          </p:nvSpPr>
          <p:spPr>
            <a:xfrm>
              <a:off x="815202" y="596105"/>
              <a:ext cx="915077" cy="375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Day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92EF29-AEE6-451B-A98A-E7D6F27A9E82}"/>
                </a:ext>
              </a:extLst>
            </p:cNvPr>
            <p:cNvSpPr/>
            <p:nvPr/>
          </p:nvSpPr>
          <p:spPr>
            <a:xfrm>
              <a:off x="815202" y="596105"/>
              <a:ext cx="3451998" cy="2406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E077C0-260F-4FEF-9D94-A96EE5ED1527}"/>
              </a:ext>
            </a:extLst>
          </p:cNvPr>
          <p:cNvGrpSpPr/>
          <p:nvPr/>
        </p:nvGrpSpPr>
        <p:grpSpPr>
          <a:xfrm>
            <a:off x="7246482" y="558005"/>
            <a:ext cx="3653149" cy="2470483"/>
            <a:chOff x="815202" y="596105"/>
            <a:chExt cx="3653149" cy="24704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412FB9-49D5-479E-A906-0B477687784C}"/>
                </a:ext>
              </a:extLst>
            </p:cNvPr>
            <p:cNvSpPr/>
            <p:nvPr/>
          </p:nvSpPr>
          <p:spPr>
            <a:xfrm>
              <a:off x="1730279" y="1517189"/>
              <a:ext cx="1748972" cy="805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659E10-020E-4DB6-AF27-EC7B2C139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25" y="1367972"/>
              <a:ext cx="1143526" cy="169861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177508-7A75-4EE4-972E-9BEB1484EF52}"/>
                </a:ext>
              </a:extLst>
            </p:cNvPr>
            <p:cNvSpPr txBox="1"/>
            <p:nvPr/>
          </p:nvSpPr>
          <p:spPr>
            <a:xfrm>
              <a:off x="1703816" y="1570949"/>
              <a:ext cx="174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234 x</a:t>
              </a:r>
              <a:b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576</a:t>
              </a:r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DAC77A98-843C-46F5-9702-750FBCD7EC60}"/>
                </a:ext>
              </a:extLst>
            </p:cNvPr>
            <p:cNvSpPr/>
            <p:nvPr/>
          </p:nvSpPr>
          <p:spPr>
            <a:xfrm>
              <a:off x="1070879" y="632460"/>
              <a:ext cx="3067772" cy="1039375"/>
            </a:xfrm>
            <a:prstGeom prst="wedgeEllipseCallout">
              <a:avLst>
                <a:gd name="adj1" fmla="val 34995"/>
                <a:gd name="adj2" fmla="val 5264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Today we’ll learn to multiply 3 digit numbers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900EE-CD42-4057-AB8F-AB0FEED900CC}"/>
                </a:ext>
              </a:extLst>
            </p:cNvPr>
            <p:cNvSpPr txBox="1"/>
            <p:nvPr/>
          </p:nvSpPr>
          <p:spPr>
            <a:xfrm>
              <a:off x="815202" y="596105"/>
              <a:ext cx="915077" cy="375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Day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811836-B8FC-4CDF-A99C-C0238F7132A8}"/>
                </a:ext>
              </a:extLst>
            </p:cNvPr>
            <p:cNvSpPr/>
            <p:nvPr/>
          </p:nvSpPr>
          <p:spPr>
            <a:xfrm>
              <a:off x="815202" y="596105"/>
              <a:ext cx="3451998" cy="2406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504D53-4ECC-4EE9-B828-0FB63D9A1157}"/>
              </a:ext>
            </a:extLst>
          </p:cNvPr>
          <p:cNvGrpSpPr/>
          <p:nvPr/>
        </p:nvGrpSpPr>
        <p:grpSpPr>
          <a:xfrm>
            <a:off x="342762" y="2965925"/>
            <a:ext cx="3653149" cy="2470483"/>
            <a:chOff x="815202" y="596105"/>
            <a:chExt cx="3653149" cy="24704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F8CB96-1DE2-48E2-96FA-F2D87C835419}"/>
                </a:ext>
              </a:extLst>
            </p:cNvPr>
            <p:cNvSpPr/>
            <p:nvPr/>
          </p:nvSpPr>
          <p:spPr>
            <a:xfrm>
              <a:off x="1730279" y="1517189"/>
              <a:ext cx="1748972" cy="805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11DD7D0-7EB5-48C1-8537-7BF6C90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25" y="1367972"/>
              <a:ext cx="1143526" cy="169861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D9A31-C902-4AF4-9024-296F2161C9C5}"/>
                </a:ext>
              </a:extLst>
            </p:cNvPr>
            <p:cNvSpPr txBox="1"/>
            <p:nvPr/>
          </p:nvSpPr>
          <p:spPr>
            <a:xfrm>
              <a:off x="1703816" y="1570949"/>
              <a:ext cx="174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2345 x</a:t>
              </a:r>
              <a:b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5767</a:t>
              </a:r>
            </a:p>
          </p:txBody>
        </p:sp>
        <p:sp>
          <p:nvSpPr>
            <p:cNvPr id="33" name="Speech Bubble: Oval 32">
              <a:extLst>
                <a:ext uri="{FF2B5EF4-FFF2-40B4-BE49-F238E27FC236}">
                  <a16:creationId xmlns:a16="http://schemas.microsoft.com/office/drawing/2014/main" id="{63E7CEC6-C3BF-47E3-9EF8-466FAAC103CA}"/>
                </a:ext>
              </a:extLst>
            </p:cNvPr>
            <p:cNvSpPr/>
            <p:nvPr/>
          </p:nvSpPr>
          <p:spPr>
            <a:xfrm>
              <a:off x="1070879" y="632460"/>
              <a:ext cx="3067772" cy="1039375"/>
            </a:xfrm>
            <a:prstGeom prst="wedgeEllipseCallout">
              <a:avLst>
                <a:gd name="adj1" fmla="val 34995"/>
                <a:gd name="adj2" fmla="val 5264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Today we’ll learn to multiply 4 digit numbers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132632-D3A8-445D-B1C4-6502FCAB7CFC}"/>
                </a:ext>
              </a:extLst>
            </p:cNvPr>
            <p:cNvSpPr txBox="1"/>
            <p:nvPr/>
          </p:nvSpPr>
          <p:spPr>
            <a:xfrm>
              <a:off x="815202" y="596105"/>
              <a:ext cx="915077" cy="375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Day 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48E2B3-1266-4DEF-90F1-C87E446E4016}"/>
                </a:ext>
              </a:extLst>
            </p:cNvPr>
            <p:cNvSpPr/>
            <p:nvPr/>
          </p:nvSpPr>
          <p:spPr>
            <a:xfrm>
              <a:off x="815202" y="596105"/>
              <a:ext cx="3451998" cy="2406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B458E6-6231-42B8-9AC7-36294497A06A}"/>
              </a:ext>
            </a:extLst>
          </p:cNvPr>
          <p:cNvGrpSpPr/>
          <p:nvPr/>
        </p:nvGrpSpPr>
        <p:grpSpPr>
          <a:xfrm>
            <a:off x="7246482" y="2965924"/>
            <a:ext cx="3653149" cy="2470484"/>
            <a:chOff x="815202" y="596104"/>
            <a:chExt cx="3653149" cy="24704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61CAE8-A54A-4BAF-A3D2-6AAC95A52C9F}"/>
                </a:ext>
              </a:extLst>
            </p:cNvPr>
            <p:cNvSpPr/>
            <p:nvPr/>
          </p:nvSpPr>
          <p:spPr>
            <a:xfrm>
              <a:off x="1730279" y="1517189"/>
              <a:ext cx="1748972" cy="805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8F1277F-A215-4981-A09A-C756B4608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25" y="1367972"/>
              <a:ext cx="1143526" cy="169861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115FE3-115B-4226-BCEB-15FF86E5D21E}"/>
                </a:ext>
              </a:extLst>
            </p:cNvPr>
            <p:cNvSpPr txBox="1"/>
            <p:nvPr/>
          </p:nvSpPr>
          <p:spPr>
            <a:xfrm>
              <a:off x="1703816" y="1570949"/>
              <a:ext cx="174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23456767… x</a:t>
              </a:r>
              <a:b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57673432…</a:t>
              </a:r>
            </a:p>
          </p:txBody>
        </p:sp>
        <p:sp>
          <p:nvSpPr>
            <p:cNvPr id="40" name="Speech Bubble: Oval 39">
              <a:extLst>
                <a:ext uri="{FF2B5EF4-FFF2-40B4-BE49-F238E27FC236}">
                  <a16:creationId xmlns:a16="http://schemas.microsoft.com/office/drawing/2014/main" id="{FE4B9579-F991-4FCE-926F-3F54F5EAEEE4}"/>
                </a:ext>
              </a:extLst>
            </p:cNvPr>
            <p:cNvSpPr/>
            <p:nvPr/>
          </p:nvSpPr>
          <p:spPr>
            <a:xfrm>
              <a:off x="1070879" y="632460"/>
              <a:ext cx="3067772" cy="1039375"/>
            </a:xfrm>
            <a:prstGeom prst="wedgeEllipseCallout">
              <a:avLst>
                <a:gd name="adj1" fmla="val 34995"/>
                <a:gd name="adj2" fmla="val 5264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Today we’ll learn to multiply 365 digit numbers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FE5E4F-CD6A-43DA-B309-18DA46ED6D66}"/>
                </a:ext>
              </a:extLst>
            </p:cNvPr>
            <p:cNvSpPr txBox="1"/>
            <p:nvPr/>
          </p:nvSpPr>
          <p:spPr>
            <a:xfrm>
              <a:off x="815202" y="596104"/>
              <a:ext cx="1143526" cy="3693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Day 365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55B790-076F-45AE-B623-AAD81889EB48}"/>
                </a:ext>
              </a:extLst>
            </p:cNvPr>
            <p:cNvSpPr/>
            <p:nvPr/>
          </p:nvSpPr>
          <p:spPr>
            <a:xfrm>
              <a:off x="815202" y="596105"/>
              <a:ext cx="3451998" cy="2406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443FB48-F9B7-4487-81F2-FECF140F0BB3}"/>
              </a:ext>
            </a:extLst>
          </p:cNvPr>
          <p:cNvSpPr txBox="1"/>
          <p:nvPr/>
        </p:nvSpPr>
        <p:spPr>
          <a:xfrm>
            <a:off x="5223377" y="3379177"/>
            <a:ext cx="201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7D11E0-06FA-4360-8853-F25DE703DE84}"/>
              </a:ext>
            </a:extLst>
          </p:cNvPr>
          <p:cNvSpPr txBox="1"/>
          <p:nvPr/>
        </p:nvSpPr>
        <p:spPr>
          <a:xfrm>
            <a:off x="316298" y="88799"/>
            <a:ext cx="657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mic Sans MS" panose="030F0702030302020204" pitchFamily="66" charset="0"/>
              </a:rPr>
              <a:t>World’s most boring fourth grade class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4A5FFC-53CA-493C-AD4A-5903E59997F5}"/>
              </a:ext>
            </a:extLst>
          </p:cNvPr>
          <p:cNvSpPr/>
          <p:nvPr/>
        </p:nvSpPr>
        <p:spPr>
          <a:xfrm>
            <a:off x="342762" y="88799"/>
            <a:ext cx="10355718" cy="528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3</cp:revision>
  <dcterms:created xsi:type="dcterms:W3CDTF">2018-10-07T01:30:53Z</dcterms:created>
  <dcterms:modified xsi:type="dcterms:W3CDTF">2018-10-07T01:57:52Z</dcterms:modified>
</cp:coreProperties>
</file>