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0DDD-61D8-430D-AEFE-7CBF0DA1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9091-D8D0-49A6-8CD6-73A5CF371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862E-96C6-4117-B3DE-88225163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06B25-6704-4E18-A11F-54DF5E2C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9A50-C513-4864-A4FA-4262ECAA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AED-A275-43FD-A055-2D821578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3200-3035-47B6-9F8A-AD58C94BF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CA9-AF2F-4910-AF69-7D2AECBA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374E-B3BF-4C3C-A728-0C571F18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D355-EB69-4F33-B069-D7187AB8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76D14-0CF6-4691-B4D9-029579094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53F3-B9D2-4438-9859-BA2E0757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B043-CB5C-446E-BCDE-953A0D67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DC83-6E81-40A0-A8CC-D32122B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7D7F-B4FF-4FF3-A184-3382EBF5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81D3-37D6-49E8-AB17-4FE02E74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D92B-F059-4905-AF3A-3135E315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63BE-1A5C-40B0-BAC5-E03E4738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5273-E880-412E-8376-E18A31CF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7964-6DD6-436F-87CD-133A93DB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2353-6F03-4363-9335-F187F1AC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C467-D272-4749-B0EB-50CE3F72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CFA1-7149-42C4-86DC-2217351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2BE2-0A87-45A6-88CE-FD6C217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A97D-0502-45C7-BFFD-97C51544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A500-51AA-4627-883E-5B549BA1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0C1-3671-466C-BBE7-B91E346EB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85548-2F1E-438C-91C1-A235598B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4840F-B7E8-447A-A5D3-3FFBBABF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4E53-C908-4CC6-B5C3-05F3D092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EAC15-9E52-4A2C-9426-850AAFB3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3DD-9869-427A-B916-8639407F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9C30-80AE-4229-B98A-B9E54906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CF26-C3B7-4DC3-BA1D-CC7C3B00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91AC-5B8D-426F-AA63-6E30F42C0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0B64D-0D63-49F9-A777-DA9DE6E5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93EDD-8806-44DC-BF59-AAE35A08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EC7C1-7B86-46D9-886F-D372D37B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0604D-698F-42CF-8313-7ADF800E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BC38-FEAD-4EC4-9FDA-9BFABD3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FEE93-EB02-4DEF-B82C-B124923A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F6CB6-9F43-4A71-83D8-FBF2399F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3B10A-E389-496F-A4EB-2D4D418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AEEC7-B8FF-478D-AAE7-47DC611C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E2622-ED5F-4873-812E-7C038496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A20E-7283-4458-9440-0E2531A8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00D5-CAA7-456A-9438-705C5B3A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D3FC-AC49-419E-ABD2-9C82F544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B6A9A-CF87-4359-95D2-2841BEC3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FCEC-290F-4A99-ABEC-2931E5D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844A-31A8-4C76-8900-41FB679E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FBCB-175E-4B24-A616-3B7BA676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5F27-EF2D-45E5-9FDB-4FDCD337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3FBFD-0F6A-4AED-9B40-D5710DBFB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E2924-458E-4B31-A548-6E681204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D8020-3CAD-4D38-94B0-5C182F5D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0A24-78A9-4607-AD5D-195D2128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4CFA-C232-4B69-B4E8-542FEEB8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DCFAE-DB9F-49A4-A8E8-843AE165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B5CC4-BEBE-4BD9-BFEC-01FF8EB2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7303-E34E-4CEB-A10B-74DA1225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36D4-9433-4FA9-AAF3-CD9B8698BA0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2822-D997-41DB-8E2C-ED522D59B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42FB-FF8D-4EC2-9886-B88661863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2424-C68C-40D5-B89D-7E13D893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9EF9C79-D0DA-4E5F-AB4F-DDC605E390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540207"/>
                  </p:ext>
                </p:extLst>
              </p:nvPr>
            </p:nvGraphicFramePr>
            <p:xfrm>
              <a:off x="1992213" y="2273322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9EF9C79-D0DA-4E5F-AB4F-DDC605E390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540207"/>
                  </p:ext>
                </p:extLst>
              </p:nvPr>
            </p:nvGraphicFramePr>
            <p:xfrm>
              <a:off x="1992213" y="2273322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7937" r="-238507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030" t="-7937" r="-232121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7" r="-21865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545" t="-7937" r="-211969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7937" r="-198806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061" t="-7937" r="-191818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015" t="-7937" r="-178955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7576" t="-7937" r="-17166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5522" t="-7937" r="-15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5522" t="-7937" r="-14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606" t="-7937" r="-141363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4030" t="-7937" r="-129253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2121" t="-7937" r="-121212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2537" t="-7937" r="-1094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3636" t="-7937" r="-101060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1045" t="-7937" r="-8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1045" t="-7937" r="-7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16667" t="-7937" r="-70757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9552" t="-7937" r="-59701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182" t="-7937" r="-5060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060" t="-7937" r="-39850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19697" t="-7937" r="-3045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86567" t="-7937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1212" t="-7937" r="-103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row: Bent-Up 4">
            <a:extLst>
              <a:ext uri="{FF2B5EF4-FFF2-40B4-BE49-F238E27FC236}">
                <a16:creationId xmlns:a16="http://schemas.microsoft.com/office/drawing/2014/main" id="{2E8C026A-24D8-40C3-8A43-6836B8B15C40}"/>
              </a:ext>
            </a:extLst>
          </p:cNvPr>
          <p:cNvSpPr/>
          <p:nvPr/>
        </p:nvSpPr>
        <p:spPr>
          <a:xfrm>
            <a:off x="2152643" y="5335028"/>
            <a:ext cx="5010157" cy="546809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D24C6-1068-4BD1-BDC7-15BD13856EF5}"/>
              </a:ext>
            </a:extLst>
          </p:cNvPr>
          <p:cNvSpPr txBox="1"/>
          <p:nvPr/>
        </p:nvSpPr>
        <p:spPr>
          <a:xfrm>
            <a:off x="1123533" y="2237710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7B9D9A3-ADD4-42EC-982A-1B6BD31A98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623513"/>
                  </p:ext>
                </p:extLst>
              </p:nvPr>
            </p:nvGraphicFramePr>
            <p:xfrm>
              <a:off x="1992213" y="265118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7B9D9A3-ADD4-42EC-982A-1B6BD31A98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623513"/>
                  </p:ext>
                </p:extLst>
              </p:nvPr>
            </p:nvGraphicFramePr>
            <p:xfrm>
              <a:off x="1992213" y="265118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7937" r="-238507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30" t="-7937" r="-232121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937" r="-21865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545" t="-7937" r="-211969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07" t="-7937" r="-198806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061" t="-7937" r="-191818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015" t="-7937" r="-178955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576" t="-7937" r="-17166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5522" t="-7937" r="-15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5522" t="-7937" r="-14910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606" t="-7937" r="-141363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4030" t="-7937" r="-129253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2121" t="-7937" r="-121212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2537" t="-7937" r="-1094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3636" t="-7937" r="-101060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1045" t="-7937" r="-8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1045" t="-7937" r="-7955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6667" t="-7937" r="-70757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9552" t="-7937" r="-59701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8182" t="-7937" r="-5060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8060" t="-7937" r="-39850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9697" t="-7937" r="-30454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567" t="-7937" r="-2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1212" t="-7937" r="-10303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4E4E369-C8D4-4847-B8D6-9BD578DE15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803763"/>
                  </p:ext>
                </p:extLst>
              </p:nvPr>
            </p:nvGraphicFramePr>
            <p:xfrm>
              <a:off x="1992213" y="302456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4E4E369-C8D4-4847-B8D6-9BD578DE15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803763"/>
                  </p:ext>
                </p:extLst>
              </p:nvPr>
            </p:nvGraphicFramePr>
            <p:xfrm>
              <a:off x="1992213" y="3024565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93" t="-8065" r="-23850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030" t="-8065" r="-23212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065" r="-21865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545" t="-8065" r="-211969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8507" t="-8065" r="-198806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6061" t="-8065" r="-19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015" t="-8065" r="-17895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7576" t="-8065" r="-171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5522" t="-8065" r="-15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5522" t="-8065" r="-14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606" t="-8065" r="-14136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4030" t="-8065" r="-129253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12121" t="-8065" r="-121212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2537" t="-8065" r="-1094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13636" t="-8065" r="-10106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91045" t="-8065" r="-8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91045" t="-8065" r="-7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6667" t="-8065" r="-70757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89552" t="-8065" r="-59701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8182" t="-8065" r="-50606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8060" t="-8065" r="-39850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19697" t="-8065" r="-3045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86567" t="-8065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1212" t="-8065" r="-103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CC1125-16AC-4CA4-81DE-5DF4C1721754}"/>
              </a:ext>
            </a:extLst>
          </p:cNvPr>
          <p:cNvSpPr txBox="1"/>
          <p:nvPr/>
        </p:nvSpPr>
        <p:spPr>
          <a:xfrm>
            <a:off x="1123533" y="2668374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F0C2E-587F-41BB-B068-CBF50926ACB8}"/>
              </a:ext>
            </a:extLst>
          </p:cNvPr>
          <p:cNvSpPr txBox="1"/>
          <p:nvPr/>
        </p:nvSpPr>
        <p:spPr>
          <a:xfrm>
            <a:off x="1123533" y="3063259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D8C5A-0E3A-423E-96C7-95EA573811A5}"/>
              </a:ext>
            </a:extLst>
          </p:cNvPr>
          <p:cNvSpPr txBox="1"/>
          <p:nvPr/>
        </p:nvSpPr>
        <p:spPr>
          <a:xfrm>
            <a:off x="681574" y="368462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D290-3B7B-4E88-A008-CECD92E320D3}"/>
              </a:ext>
            </a:extLst>
          </p:cNvPr>
          <p:cNvSpPr txBox="1"/>
          <p:nvPr/>
        </p:nvSpPr>
        <p:spPr>
          <a:xfrm>
            <a:off x="681574" y="409744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E6A8F-7148-45C4-9CE4-027744CB7761}"/>
              </a:ext>
            </a:extLst>
          </p:cNvPr>
          <p:cNvSpPr txBox="1"/>
          <p:nvPr/>
        </p:nvSpPr>
        <p:spPr>
          <a:xfrm>
            <a:off x="681574" y="449755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5604C-6657-4F17-9AA0-B5FFBD3D34AF}"/>
              </a:ext>
            </a:extLst>
          </p:cNvPr>
          <p:cNvSpPr txBox="1"/>
          <p:nvPr/>
        </p:nvSpPr>
        <p:spPr>
          <a:xfrm>
            <a:off x="681573" y="4947538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70672-29B1-4814-BA58-6ED11DA0B45B}"/>
              </a:ext>
            </a:extLst>
          </p:cNvPr>
          <p:cNvSpPr txBox="1"/>
          <p:nvPr/>
        </p:nvSpPr>
        <p:spPr>
          <a:xfrm>
            <a:off x="910173" y="5472425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9D3E3B56-FCBD-4C30-8C34-8E506D001C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2022411"/>
                  </p:ext>
                </p:extLst>
              </p:nvPr>
            </p:nvGraphicFramePr>
            <p:xfrm>
              <a:off x="1431728" y="3790900"/>
              <a:ext cx="468406" cy="2157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406">
                      <a:extLst>
                        <a:ext uri="{9D8B030D-6E8A-4147-A177-3AD203B41FA5}">
                          <a16:colId xmlns:a16="http://schemas.microsoft.com/office/drawing/2014/main" val="611241000"/>
                        </a:ext>
                      </a:extLst>
                    </a:gridCol>
                  </a:tblGrid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404789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623534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277886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526858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742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9D3E3B56-FCBD-4C30-8C34-8E506D001C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2022411"/>
                  </p:ext>
                </p:extLst>
              </p:nvPr>
            </p:nvGraphicFramePr>
            <p:xfrm>
              <a:off x="1431728" y="3790900"/>
              <a:ext cx="468406" cy="2157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406">
                      <a:extLst>
                        <a:ext uri="{9D8B030D-6E8A-4147-A177-3AD203B41FA5}">
                          <a16:colId xmlns:a16="http://schemas.microsoft.com/office/drawing/2014/main" val="611241000"/>
                        </a:ext>
                      </a:extLst>
                    </a:gridCol>
                  </a:tblGrid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82" t="-1408" r="-2564" b="-4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404789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82" t="-101408" r="-2564" b="-3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623534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82" t="-201408" r="-2564" b="-2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77886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82" t="-301408" r="-2564" b="-1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526858"/>
                      </a:ext>
                    </a:extLst>
                  </a:tr>
                  <a:tr h="43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82" t="-401408" r="-2564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74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F69B11C-EB28-4943-82C9-E6B3618E19DA}"/>
              </a:ext>
            </a:extLst>
          </p:cNvPr>
          <p:cNvSpPr txBox="1"/>
          <p:nvPr/>
        </p:nvSpPr>
        <p:spPr>
          <a:xfrm>
            <a:off x="1992213" y="650653"/>
            <a:ext cx="1106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1          2         3          4          5         6         7         8          9         10      11        12       13       14       15      16         17      18       19        20      21        22      23….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99B711C-7089-4D45-89B0-AE4729B64D47}"/>
              </a:ext>
            </a:extLst>
          </p:cNvPr>
          <p:cNvSpPr/>
          <p:nvPr/>
        </p:nvSpPr>
        <p:spPr>
          <a:xfrm>
            <a:off x="552066" y="1149089"/>
            <a:ext cx="400111" cy="2289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88632D8-ED8E-425A-9FCF-3448D40F76EB}"/>
              </a:ext>
            </a:extLst>
          </p:cNvPr>
          <p:cNvSpPr/>
          <p:nvPr/>
        </p:nvSpPr>
        <p:spPr>
          <a:xfrm>
            <a:off x="345175" y="3817768"/>
            <a:ext cx="278225" cy="1270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83FDC80-A9F5-4E63-B3B8-1B7F90983385}"/>
              </a:ext>
            </a:extLst>
          </p:cNvPr>
          <p:cNvSpPr/>
          <p:nvPr/>
        </p:nvSpPr>
        <p:spPr>
          <a:xfrm>
            <a:off x="348326" y="5536626"/>
            <a:ext cx="285846" cy="210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D5324-837A-4B14-B572-7BDB8E32AD2B}"/>
              </a:ext>
            </a:extLst>
          </p:cNvPr>
          <p:cNvSpPr txBox="1"/>
          <p:nvPr/>
        </p:nvSpPr>
        <p:spPr>
          <a:xfrm rot="16200000">
            <a:off x="-173853" y="1913755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arrays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9240C-2CD7-42C7-B5F1-BF2FA8C9F932}"/>
              </a:ext>
            </a:extLst>
          </p:cNvPr>
          <p:cNvSpPr txBox="1"/>
          <p:nvPr/>
        </p:nvSpPr>
        <p:spPr>
          <a:xfrm rot="16200000">
            <a:off x="-422216" y="4095122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scalars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0CC18D-B536-4381-BBE9-F724C1DB02FB}"/>
              </a:ext>
            </a:extLst>
          </p:cNvPr>
          <p:cNvSpPr txBox="1"/>
          <p:nvPr/>
        </p:nvSpPr>
        <p:spPr>
          <a:xfrm rot="16200000">
            <a:off x="-434989" y="5226089"/>
            <a:ext cx="110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991608A9-9135-4504-9C0C-85CC37A9B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5378998"/>
                  </p:ext>
                </p:extLst>
              </p:nvPr>
            </p:nvGraphicFramePr>
            <p:xfrm>
              <a:off x="1992213" y="1900109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991608A9-9135-4504-9C0C-85CC37A9B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5378998"/>
                  </p:ext>
                </p:extLst>
              </p:nvPr>
            </p:nvGraphicFramePr>
            <p:xfrm>
              <a:off x="1992213" y="1900109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93" t="-8065" r="-238507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030" t="-8065" r="-232121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8065" r="-21865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4545" t="-8065" r="-211969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8507" t="-8065" r="-198806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6061" t="-8065" r="-191818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7015" t="-8065" r="-178955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7576" t="-8065" r="-17166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95522" t="-8065" r="-159104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95522" t="-8065" r="-149104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06" t="-8065" r="-141363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4030" t="-8065" r="-12925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2121" t="-8065" r="-121212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92537" t="-8065" r="-109403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13636" t="-8065" r="-101060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91045" t="-8065" r="-89552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91045" t="-8065" r="-79552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16667" t="-8065" r="-70757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89552" t="-8065" r="-59701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18182" t="-8065" r="-5060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88060" t="-8065" r="-39850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19697" t="-8065" r="-30454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86567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1212" t="-8065" r="-10303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C489DD57-4825-4B4E-8112-370D33A0D1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62177"/>
                  </p:ext>
                </p:extLst>
              </p:nvPr>
            </p:nvGraphicFramePr>
            <p:xfrm>
              <a:off x="1992213" y="1520872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C489DD57-4825-4B4E-8112-370D33A0D1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62177"/>
                  </p:ext>
                </p:extLst>
              </p:nvPr>
            </p:nvGraphicFramePr>
            <p:xfrm>
              <a:off x="1992213" y="1520872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93" t="-8065" r="-23850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030" t="-8065" r="-23212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8065" r="-21865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4545" t="-8065" r="-211969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8507" t="-8065" r="-198806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061" t="-8065" r="-19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97015" t="-8065" r="-17895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7576" t="-8065" r="-171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95522" t="-8065" r="-15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95522" t="-8065" r="-14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0606" t="-8065" r="-14136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94030" t="-8065" r="-129253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12121" t="-8065" r="-121212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92537" t="-8065" r="-1094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13636" t="-8065" r="-10106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91045" t="-8065" r="-8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591045" t="-8065" r="-7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716667" t="-8065" r="-70757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789552" t="-8065" r="-59701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18182" t="-8065" r="-50606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88060" t="-8065" r="-39850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19697" t="-8065" r="-3045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86567" t="-8065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321212" t="-8065" r="-103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CB5F682-847F-41FD-916A-75A2C9E2F4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85840"/>
                  </p:ext>
                </p:extLst>
              </p:nvPr>
            </p:nvGraphicFramePr>
            <p:xfrm>
              <a:off x="1992213" y="1139984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CB5F682-847F-41FD-916A-75A2C9E2F4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85840"/>
                  </p:ext>
                </p:extLst>
              </p:nvPr>
            </p:nvGraphicFramePr>
            <p:xfrm>
              <a:off x="1992213" y="1139984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93" t="-8065" r="-23850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030" t="-8065" r="-23212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8065" r="-21865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4545" t="-8065" r="-211969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8507" t="-8065" r="-198806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06061" t="-8065" r="-19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97015" t="-8065" r="-17895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07576" t="-8065" r="-171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95522" t="-8065" r="-15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95522" t="-8065" r="-14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0606" t="-8065" r="-14136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94030" t="-8065" r="-129253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212121" t="-8065" r="-121212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292537" t="-8065" r="-1094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13636" t="-8065" r="-10106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91045" t="-8065" r="-8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591045" t="-8065" r="-7955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716667" t="-8065" r="-70757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789552" t="-8065" r="-59701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18182" t="-8065" r="-50606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88060" t="-8065" r="-39850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119697" t="-8065" r="-3045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186567" t="-8065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21212" t="-8065" r="-103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29ACC3A-EF1C-4F4D-861A-C2B607C7F685}"/>
              </a:ext>
            </a:extLst>
          </p:cNvPr>
          <p:cNvSpPr txBox="1"/>
          <p:nvPr/>
        </p:nvSpPr>
        <p:spPr>
          <a:xfrm>
            <a:off x="750988" y="1149088"/>
            <a:ext cx="14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Atstart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AAF3D-713D-468E-909A-AF3D8F06F30A}"/>
              </a:ext>
            </a:extLst>
          </p:cNvPr>
          <p:cNvSpPr txBox="1"/>
          <p:nvPr/>
        </p:nvSpPr>
        <p:spPr>
          <a:xfrm>
            <a:off x="992713" y="1522301"/>
            <a:ext cx="14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Atend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A105F-E368-4B18-81AB-C3ED38BB483A}"/>
              </a:ext>
            </a:extLst>
          </p:cNvPr>
          <p:cNvSpPr txBox="1"/>
          <p:nvPr/>
        </p:nvSpPr>
        <p:spPr>
          <a:xfrm>
            <a:off x="830580" y="1896759"/>
            <a:ext cx="14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74E13F-C6C0-48F7-A71D-CCA4F045CC84}"/>
                  </a:ext>
                </a:extLst>
              </p:cNvPr>
              <p:cNvSpPr txBox="1"/>
              <p:nvPr/>
            </p:nvSpPr>
            <p:spPr>
              <a:xfrm>
                <a:off x="11250515" y="250543"/>
                <a:ext cx="499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74E13F-C6C0-48F7-A71D-CCA4F045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515" y="250543"/>
                <a:ext cx="49952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F1B6FB-A82B-4DCF-A243-A01380B58139}"/>
              </a:ext>
            </a:extLst>
          </p:cNvPr>
          <p:cNvSpPr/>
          <p:nvPr/>
        </p:nvSpPr>
        <p:spPr>
          <a:xfrm>
            <a:off x="2178657" y="3530511"/>
            <a:ext cx="9040643" cy="1757960"/>
          </a:xfrm>
          <a:custGeom>
            <a:avLst/>
            <a:gdLst>
              <a:gd name="connsiteX0" fmla="*/ 0 w 9040643"/>
              <a:gd name="connsiteY0" fmla="*/ 65798 h 1757960"/>
              <a:gd name="connsiteX1" fmla="*/ 4866199 w 9040643"/>
              <a:gd name="connsiteY1" fmla="*/ 26041 h 1757960"/>
              <a:gd name="connsiteX2" fmla="*/ 7784327 w 9040643"/>
              <a:gd name="connsiteY2" fmla="*/ 33992 h 1757960"/>
              <a:gd name="connsiteX3" fmla="*/ 8611263 w 9040643"/>
              <a:gd name="connsiteY3" fmla="*/ 18090 h 1757960"/>
              <a:gd name="connsiteX4" fmla="*/ 8889559 w 9040643"/>
              <a:gd name="connsiteY4" fmla="*/ 10139 h 1757960"/>
              <a:gd name="connsiteX5" fmla="*/ 9040633 w 9040643"/>
              <a:gd name="connsiteY5" fmla="*/ 169165 h 1757960"/>
              <a:gd name="connsiteX6" fmla="*/ 8897510 w 9040643"/>
              <a:gd name="connsiteY6" fmla="*/ 344093 h 1757960"/>
              <a:gd name="connsiteX7" fmla="*/ 8897510 w 9040643"/>
              <a:gd name="connsiteY7" fmla="*/ 336142 h 1757960"/>
              <a:gd name="connsiteX8" fmla="*/ 4834393 w 9040643"/>
              <a:gd name="connsiteY8" fmla="*/ 296386 h 1757960"/>
              <a:gd name="connsiteX9" fmla="*/ 1590261 w 9040643"/>
              <a:gd name="connsiteY9" fmla="*/ 296386 h 1757960"/>
              <a:gd name="connsiteX10" fmla="*/ 421420 w 9040643"/>
              <a:gd name="connsiteY10" fmla="*/ 272532 h 1757960"/>
              <a:gd name="connsiteX11" fmla="*/ 127221 w 9040643"/>
              <a:gd name="connsiteY11" fmla="*/ 288434 h 1757960"/>
              <a:gd name="connsiteX12" fmla="*/ 31806 w 9040643"/>
              <a:gd name="connsiteY12" fmla="*/ 455412 h 1757960"/>
              <a:gd name="connsiteX13" fmla="*/ 95416 w 9040643"/>
              <a:gd name="connsiteY13" fmla="*/ 606486 h 1757960"/>
              <a:gd name="connsiteX14" fmla="*/ 294199 w 9040643"/>
              <a:gd name="connsiteY14" fmla="*/ 614438 h 1757960"/>
              <a:gd name="connsiteX15" fmla="*/ 4945712 w 9040643"/>
              <a:gd name="connsiteY15" fmla="*/ 574681 h 1757960"/>
              <a:gd name="connsiteX16" fmla="*/ 8563555 w 9040643"/>
              <a:gd name="connsiteY16" fmla="*/ 566730 h 1757960"/>
              <a:gd name="connsiteX17" fmla="*/ 8873656 w 9040643"/>
              <a:gd name="connsiteY17" fmla="*/ 590584 h 1757960"/>
              <a:gd name="connsiteX18" fmla="*/ 9000877 w 9040643"/>
              <a:gd name="connsiteY18" fmla="*/ 614438 h 1757960"/>
              <a:gd name="connsiteX19" fmla="*/ 8992926 w 9040643"/>
              <a:gd name="connsiteY19" fmla="*/ 805269 h 1757960"/>
              <a:gd name="connsiteX20" fmla="*/ 8833900 w 9040643"/>
              <a:gd name="connsiteY20" fmla="*/ 860928 h 1757960"/>
              <a:gd name="connsiteX21" fmla="*/ 7688912 w 9040643"/>
              <a:gd name="connsiteY21" fmla="*/ 845026 h 1757960"/>
              <a:gd name="connsiteX22" fmla="*/ 4810540 w 9040643"/>
              <a:gd name="connsiteY22" fmla="*/ 845026 h 1757960"/>
              <a:gd name="connsiteX23" fmla="*/ 922352 w 9040643"/>
              <a:gd name="connsiteY23" fmla="*/ 837074 h 1757960"/>
              <a:gd name="connsiteX24" fmla="*/ 294199 w 9040643"/>
              <a:gd name="connsiteY24" fmla="*/ 805269 h 1757960"/>
              <a:gd name="connsiteX25" fmla="*/ 127221 w 9040643"/>
              <a:gd name="connsiteY25" fmla="*/ 821172 h 1757960"/>
              <a:gd name="connsiteX26" fmla="*/ 31806 w 9040643"/>
              <a:gd name="connsiteY26" fmla="*/ 900685 h 1757960"/>
              <a:gd name="connsiteX27" fmla="*/ 31806 w 9040643"/>
              <a:gd name="connsiteY27" fmla="*/ 1075613 h 1757960"/>
              <a:gd name="connsiteX28" fmla="*/ 159026 w 9040643"/>
              <a:gd name="connsiteY28" fmla="*/ 1131272 h 1757960"/>
              <a:gd name="connsiteX29" fmla="*/ 341906 w 9040643"/>
              <a:gd name="connsiteY29" fmla="*/ 1123321 h 1757960"/>
              <a:gd name="connsiteX30" fmla="*/ 564543 w 9040643"/>
              <a:gd name="connsiteY30" fmla="*/ 1123321 h 1757960"/>
              <a:gd name="connsiteX31" fmla="*/ 3371353 w 9040643"/>
              <a:gd name="connsiteY31" fmla="*/ 1107419 h 1757960"/>
              <a:gd name="connsiteX32" fmla="*/ 7513983 w 9040643"/>
              <a:gd name="connsiteY32" fmla="*/ 1107419 h 1757960"/>
              <a:gd name="connsiteX33" fmla="*/ 8269357 w 9040643"/>
              <a:gd name="connsiteY33" fmla="*/ 1091516 h 1757960"/>
              <a:gd name="connsiteX34" fmla="*/ 8658971 w 9040643"/>
              <a:gd name="connsiteY34" fmla="*/ 1059711 h 1757960"/>
              <a:gd name="connsiteX35" fmla="*/ 8873656 w 9040643"/>
              <a:gd name="connsiteY35" fmla="*/ 1083565 h 1757960"/>
              <a:gd name="connsiteX36" fmla="*/ 8992926 w 9040643"/>
              <a:gd name="connsiteY36" fmla="*/ 1178980 h 1757960"/>
              <a:gd name="connsiteX37" fmla="*/ 8992926 w 9040643"/>
              <a:gd name="connsiteY37" fmla="*/ 1361860 h 1757960"/>
              <a:gd name="connsiteX38" fmla="*/ 8786192 w 9040643"/>
              <a:gd name="connsiteY38" fmla="*/ 1433422 h 1757960"/>
              <a:gd name="connsiteX39" fmla="*/ 8396578 w 9040643"/>
              <a:gd name="connsiteY39" fmla="*/ 1441373 h 1757960"/>
              <a:gd name="connsiteX40" fmla="*/ 4905955 w 9040643"/>
              <a:gd name="connsiteY40" fmla="*/ 1433422 h 1757960"/>
              <a:gd name="connsiteX41" fmla="*/ 469127 w 9040643"/>
              <a:gd name="connsiteY41" fmla="*/ 1393666 h 1757960"/>
              <a:gd name="connsiteX42" fmla="*/ 429371 w 9040643"/>
              <a:gd name="connsiteY42" fmla="*/ 1719669 h 1757960"/>
              <a:gd name="connsiteX43" fmla="*/ 1812898 w 9040643"/>
              <a:gd name="connsiteY43" fmla="*/ 1751474 h 1757960"/>
              <a:gd name="connsiteX44" fmla="*/ 3275938 w 9040643"/>
              <a:gd name="connsiteY44" fmla="*/ 1743523 h 1757960"/>
              <a:gd name="connsiteX45" fmla="*/ 4826442 w 9040643"/>
              <a:gd name="connsiteY45" fmla="*/ 1751474 h 175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040643" h="1757960">
                <a:moveTo>
                  <a:pt x="0" y="65798"/>
                </a:moveTo>
                <a:lnTo>
                  <a:pt x="4866199" y="26041"/>
                </a:lnTo>
                <a:lnTo>
                  <a:pt x="7784327" y="33992"/>
                </a:lnTo>
                <a:cubicBezTo>
                  <a:pt x="8408504" y="32667"/>
                  <a:pt x="8611263" y="18090"/>
                  <a:pt x="8611263" y="18090"/>
                </a:cubicBezTo>
                <a:cubicBezTo>
                  <a:pt x="8795468" y="14115"/>
                  <a:pt x="8817997" y="-15040"/>
                  <a:pt x="8889559" y="10139"/>
                </a:cubicBezTo>
                <a:cubicBezTo>
                  <a:pt x="8961121" y="35318"/>
                  <a:pt x="9039308" y="113506"/>
                  <a:pt x="9040633" y="169165"/>
                </a:cubicBezTo>
                <a:cubicBezTo>
                  <a:pt x="9041958" y="224824"/>
                  <a:pt x="8921364" y="316264"/>
                  <a:pt x="8897510" y="344093"/>
                </a:cubicBezTo>
                <a:cubicBezTo>
                  <a:pt x="8873656" y="371922"/>
                  <a:pt x="8897510" y="336142"/>
                  <a:pt x="8897510" y="336142"/>
                </a:cubicBezTo>
                <a:lnTo>
                  <a:pt x="4834393" y="296386"/>
                </a:lnTo>
                <a:lnTo>
                  <a:pt x="1590261" y="296386"/>
                </a:lnTo>
                <a:cubicBezTo>
                  <a:pt x="854766" y="292410"/>
                  <a:pt x="665260" y="273857"/>
                  <a:pt x="421420" y="272532"/>
                </a:cubicBezTo>
                <a:cubicBezTo>
                  <a:pt x="177580" y="271207"/>
                  <a:pt x="192157" y="257954"/>
                  <a:pt x="127221" y="288434"/>
                </a:cubicBezTo>
                <a:cubicBezTo>
                  <a:pt x="62285" y="318914"/>
                  <a:pt x="37107" y="402403"/>
                  <a:pt x="31806" y="455412"/>
                </a:cubicBezTo>
                <a:cubicBezTo>
                  <a:pt x="26505" y="508421"/>
                  <a:pt x="51684" y="579982"/>
                  <a:pt x="95416" y="606486"/>
                </a:cubicBezTo>
                <a:cubicBezTo>
                  <a:pt x="139148" y="632990"/>
                  <a:pt x="294199" y="614438"/>
                  <a:pt x="294199" y="614438"/>
                </a:cubicBezTo>
                <a:lnTo>
                  <a:pt x="4945712" y="574681"/>
                </a:lnTo>
                <a:lnTo>
                  <a:pt x="8563555" y="566730"/>
                </a:lnTo>
                <a:cubicBezTo>
                  <a:pt x="9218212" y="569381"/>
                  <a:pt x="8800769" y="582633"/>
                  <a:pt x="8873656" y="590584"/>
                </a:cubicBezTo>
                <a:cubicBezTo>
                  <a:pt x="8946543" y="598535"/>
                  <a:pt x="8980999" y="578657"/>
                  <a:pt x="9000877" y="614438"/>
                </a:cubicBezTo>
                <a:cubicBezTo>
                  <a:pt x="9020755" y="650219"/>
                  <a:pt x="9020756" y="764187"/>
                  <a:pt x="8992926" y="805269"/>
                </a:cubicBezTo>
                <a:cubicBezTo>
                  <a:pt x="8965096" y="846351"/>
                  <a:pt x="9051236" y="854302"/>
                  <a:pt x="8833900" y="860928"/>
                </a:cubicBezTo>
                <a:cubicBezTo>
                  <a:pt x="8616564" y="867554"/>
                  <a:pt x="7688912" y="845026"/>
                  <a:pt x="7688912" y="845026"/>
                </a:cubicBezTo>
                <a:lnTo>
                  <a:pt x="4810540" y="845026"/>
                </a:lnTo>
                <a:lnTo>
                  <a:pt x="922352" y="837074"/>
                </a:lnTo>
                <a:cubicBezTo>
                  <a:pt x="169629" y="830448"/>
                  <a:pt x="426721" y="807919"/>
                  <a:pt x="294199" y="805269"/>
                </a:cubicBezTo>
                <a:cubicBezTo>
                  <a:pt x="161677" y="802619"/>
                  <a:pt x="170953" y="805269"/>
                  <a:pt x="127221" y="821172"/>
                </a:cubicBezTo>
                <a:cubicBezTo>
                  <a:pt x="83489" y="837075"/>
                  <a:pt x="47708" y="858278"/>
                  <a:pt x="31806" y="900685"/>
                </a:cubicBezTo>
                <a:cubicBezTo>
                  <a:pt x="15904" y="943092"/>
                  <a:pt x="10603" y="1037182"/>
                  <a:pt x="31806" y="1075613"/>
                </a:cubicBezTo>
                <a:cubicBezTo>
                  <a:pt x="53009" y="1114044"/>
                  <a:pt x="107343" y="1123321"/>
                  <a:pt x="159026" y="1131272"/>
                </a:cubicBezTo>
                <a:cubicBezTo>
                  <a:pt x="210709" y="1139223"/>
                  <a:pt x="274320" y="1124646"/>
                  <a:pt x="341906" y="1123321"/>
                </a:cubicBezTo>
                <a:cubicBezTo>
                  <a:pt x="409492" y="1121996"/>
                  <a:pt x="564543" y="1123321"/>
                  <a:pt x="564543" y="1123321"/>
                </a:cubicBezTo>
                <a:lnTo>
                  <a:pt x="3371353" y="1107419"/>
                </a:lnTo>
                <a:lnTo>
                  <a:pt x="7513983" y="1107419"/>
                </a:lnTo>
                <a:cubicBezTo>
                  <a:pt x="8330317" y="1104768"/>
                  <a:pt x="8078526" y="1099467"/>
                  <a:pt x="8269357" y="1091516"/>
                </a:cubicBezTo>
                <a:cubicBezTo>
                  <a:pt x="8460188" y="1083565"/>
                  <a:pt x="8558255" y="1061036"/>
                  <a:pt x="8658971" y="1059711"/>
                </a:cubicBezTo>
                <a:cubicBezTo>
                  <a:pt x="8759687" y="1058386"/>
                  <a:pt x="8817997" y="1063687"/>
                  <a:pt x="8873656" y="1083565"/>
                </a:cubicBezTo>
                <a:cubicBezTo>
                  <a:pt x="8929315" y="1103443"/>
                  <a:pt x="8973048" y="1132598"/>
                  <a:pt x="8992926" y="1178980"/>
                </a:cubicBezTo>
                <a:cubicBezTo>
                  <a:pt x="9012804" y="1225363"/>
                  <a:pt x="9027382" y="1319453"/>
                  <a:pt x="8992926" y="1361860"/>
                </a:cubicBezTo>
                <a:cubicBezTo>
                  <a:pt x="8958470" y="1404267"/>
                  <a:pt x="8885583" y="1420170"/>
                  <a:pt x="8786192" y="1433422"/>
                </a:cubicBezTo>
                <a:cubicBezTo>
                  <a:pt x="8686801" y="1446674"/>
                  <a:pt x="8396578" y="1441373"/>
                  <a:pt x="8396578" y="1441373"/>
                </a:cubicBezTo>
                <a:lnTo>
                  <a:pt x="4905955" y="1433422"/>
                </a:lnTo>
                <a:cubicBezTo>
                  <a:pt x="3584713" y="1425471"/>
                  <a:pt x="1215224" y="1345958"/>
                  <a:pt x="469127" y="1393666"/>
                </a:cubicBezTo>
                <a:cubicBezTo>
                  <a:pt x="-276970" y="1441374"/>
                  <a:pt x="205409" y="1660034"/>
                  <a:pt x="429371" y="1719669"/>
                </a:cubicBezTo>
                <a:cubicBezTo>
                  <a:pt x="653333" y="1779304"/>
                  <a:pt x="1812898" y="1751474"/>
                  <a:pt x="1812898" y="1751474"/>
                </a:cubicBezTo>
                <a:lnTo>
                  <a:pt x="3275938" y="1743523"/>
                </a:lnTo>
                <a:lnTo>
                  <a:pt x="4826442" y="1751474"/>
                </a:lnTo>
              </a:path>
            </a:pathLst>
          </a:custGeom>
          <a:noFill/>
          <a:ln w="63500"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6B330F2-55FE-4011-8EA7-35EA83C3DB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303775"/>
                  </p:ext>
                </p:extLst>
              </p:nvPr>
            </p:nvGraphicFramePr>
            <p:xfrm>
              <a:off x="1134032" y="1457423"/>
              <a:ext cx="4039641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231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6B330F2-55FE-4011-8EA7-35EA83C3DB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303775"/>
                  </p:ext>
                </p:extLst>
              </p:nvPr>
            </p:nvGraphicFramePr>
            <p:xfrm>
              <a:off x="1134032" y="1457423"/>
              <a:ext cx="4039641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231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16490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7" t="-11290" r="-128333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529" t="-11290" r="-8058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1014" t="-11290" r="-69420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000" t="-11290" r="-6044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000" t="-11290" r="-5044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116" t="-11290" r="-39710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6471" t="-11290" r="-30294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471" t="-11290" r="-20294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252F17C-6D97-4496-930E-F47D773F51EE}"/>
              </a:ext>
            </a:extLst>
          </p:cNvPr>
          <p:cNvSpPr/>
          <p:nvPr/>
        </p:nvSpPr>
        <p:spPr>
          <a:xfrm>
            <a:off x="1188721" y="2425786"/>
            <a:ext cx="1257300" cy="9244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DDF426F-5578-48CB-A524-279E8822FEF3}"/>
              </a:ext>
            </a:extLst>
          </p:cNvPr>
          <p:cNvSpPr/>
          <p:nvPr/>
        </p:nvSpPr>
        <p:spPr>
          <a:xfrm>
            <a:off x="2750884" y="2024486"/>
            <a:ext cx="1092988" cy="924453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4DDED54-B500-457C-89BC-2549C3BD96C0}"/>
              </a:ext>
            </a:extLst>
          </p:cNvPr>
          <p:cNvSpPr/>
          <p:nvPr/>
        </p:nvSpPr>
        <p:spPr>
          <a:xfrm>
            <a:off x="3895162" y="2025670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CC47C35F-F0B4-4A06-A0EF-15F977209B92}"/>
              </a:ext>
            </a:extLst>
          </p:cNvPr>
          <p:cNvSpPr/>
          <p:nvPr/>
        </p:nvSpPr>
        <p:spPr>
          <a:xfrm rot="10800000">
            <a:off x="2754871" y="2025670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3C488-FE61-46EA-B4AF-040698D7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0" y="972719"/>
            <a:ext cx="1255479" cy="60323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67987A5-E36C-4C0A-BA9C-77A3EA058E6C}"/>
              </a:ext>
            </a:extLst>
          </p:cNvPr>
          <p:cNvSpPr/>
          <p:nvPr/>
        </p:nvSpPr>
        <p:spPr>
          <a:xfrm>
            <a:off x="2333720" y="1079400"/>
            <a:ext cx="264700" cy="24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270D3-C6BA-4458-A1D8-91F3824D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32" y="2304987"/>
            <a:ext cx="2313501" cy="4503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2AED2-2CCD-4BCA-A49A-F7EA2D14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01" y="768877"/>
            <a:ext cx="2340769" cy="912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2DCAA-F13B-4A99-841A-8D5D47C57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99" y="602891"/>
            <a:ext cx="2340769" cy="1258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22453F-C6A5-410D-A52D-936372C17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258" y="3429000"/>
            <a:ext cx="3671931" cy="185987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A24621-70D4-4DD7-A7D9-7A76C5D37ED3}"/>
              </a:ext>
            </a:extLst>
          </p:cNvPr>
          <p:cNvSpPr/>
          <p:nvPr/>
        </p:nvSpPr>
        <p:spPr>
          <a:xfrm>
            <a:off x="5223570" y="1107631"/>
            <a:ext cx="264700" cy="24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33202A-B38D-4ED7-9675-E06F2DAF0016}"/>
              </a:ext>
            </a:extLst>
          </p:cNvPr>
          <p:cNvSpPr/>
          <p:nvPr/>
        </p:nvSpPr>
        <p:spPr>
          <a:xfrm rot="5400000">
            <a:off x="6573770" y="1985368"/>
            <a:ext cx="264700" cy="24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01D4A0-1FCF-40BC-BDEC-2A26AC43BE0E}"/>
              </a:ext>
            </a:extLst>
          </p:cNvPr>
          <p:cNvSpPr/>
          <p:nvPr/>
        </p:nvSpPr>
        <p:spPr>
          <a:xfrm rot="10800000">
            <a:off x="5107349" y="3896551"/>
            <a:ext cx="264700" cy="24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1AB0E-5DC9-4DD3-809C-7E8010912EBC}"/>
              </a:ext>
            </a:extLst>
          </p:cNvPr>
          <p:cNvSpPr txBox="1"/>
          <p:nvPr/>
        </p:nvSpPr>
        <p:spPr>
          <a:xfrm>
            <a:off x="1021080" y="22908"/>
            <a:ext cx="13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Turing Machine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111AD-2B02-47DB-BE1A-4F641A519136}"/>
              </a:ext>
            </a:extLst>
          </p:cNvPr>
          <p:cNvSpPr txBox="1"/>
          <p:nvPr/>
        </p:nvSpPr>
        <p:spPr>
          <a:xfrm>
            <a:off x="2818049" y="22908"/>
            <a:ext cx="13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NAND-TM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253D2-DA6A-4F4D-836A-AB6BC49E07D9}"/>
              </a:ext>
            </a:extLst>
          </p:cNvPr>
          <p:cNvSpPr txBox="1"/>
          <p:nvPr/>
        </p:nvSpPr>
        <p:spPr>
          <a:xfrm>
            <a:off x="6062329" y="0"/>
            <a:ext cx="13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Oblivious NAND-TM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314AB-841D-42DA-A76B-C8CE936F43CB}"/>
              </a:ext>
            </a:extLst>
          </p:cNvPr>
          <p:cNvSpPr txBox="1"/>
          <p:nvPr/>
        </p:nvSpPr>
        <p:spPr>
          <a:xfrm>
            <a:off x="4358368" y="2289034"/>
            <a:ext cx="131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“Unrolled” NAND-CIRC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245DC-44A7-466A-A05B-CC8200A1EE7D}"/>
              </a:ext>
            </a:extLst>
          </p:cNvPr>
          <p:cNvSpPr txBox="1"/>
          <p:nvPr/>
        </p:nvSpPr>
        <p:spPr>
          <a:xfrm>
            <a:off x="1285780" y="5316935"/>
            <a:ext cx="13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NAND Circuit</a:t>
            </a:r>
          </a:p>
        </p:txBody>
      </p:sp>
    </p:spTree>
    <p:extLst>
      <p:ext uri="{BB962C8B-B14F-4D97-AF65-F5344CB8AC3E}">
        <p14:creationId xmlns:p14="http://schemas.microsoft.com/office/powerpoint/2010/main" val="199820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218</Words>
  <Application>Microsoft Office PowerPoint</Application>
  <PresentationFormat>Widescreen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7</cp:revision>
  <dcterms:created xsi:type="dcterms:W3CDTF">2019-06-13T21:41:06Z</dcterms:created>
  <dcterms:modified xsi:type="dcterms:W3CDTF">2019-06-13T22:38:51Z</dcterms:modified>
</cp:coreProperties>
</file>