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5</cp:revision>
  <dcterms:created xsi:type="dcterms:W3CDTF">2017-11-19T04:55:59Z</dcterms:created>
  <dcterms:modified xsi:type="dcterms:W3CDTF">2018-06-13T16:58:35Z</dcterms:modified>
</cp:coreProperties>
</file>