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B119-37F5-467E-AEF3-D2B098DAC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B0035-FA25-4DFE-9B54-F5759E15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1D78-3AE5-4F3C-8A77-E15F7723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43F-EEBB-41B5-AB3F-CC543ACA10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4F18A-A096-4134-BAC6-54E3648C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4F01-4766-4317-9FC0-FDCAEA4E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DF1-8AB9-4FE8-A120-776D8B20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7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4295-E2AE-4405-932C-670D7D16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3CBD2-BD61-4A4B-B914-5558225DD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A74C-5DD6-4238-83F7-60D36502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43F-EEBB-41B5-AB3F-CC543ACA10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ECC5-49F8-4B5A-9C4A-4A1205D2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C17F-2E2F-4090-81CA-96133658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DF1-8AB9-4FE8-A120-776D8B20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A1CC8-300E-4FF1-A136-09753F376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E3E51-0036-4EF1-A2F6-27DB26E29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93B61-7792-4A88-B705-AC36FB6B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43F-EEBB-41B5-AB3F-CC543ACA10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0756-1D81-4E1B-8D3B-47E1F73E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BD7B3-68D7-43DA-BE3E-8CA2F4F0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DF1-8AB9-4FE8-A120-776D8B20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0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695F-FBD1-4939-97D5-A4D975EE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746D-AFC2-4FA3-9842-DA10981D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C703E-83EC-41EF-BBD8-C82264FE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43F-EEBB-41B5-AB3F-CC543ACA10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E3DA-6D30-4525-9719-A15B1C01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0C40-6F81-424B-9B17-9BB1AEF1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DF1-8AB9-4FE8-A120-776D8B20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4A56-DCDD-4335-A3D7-B72921CA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0669A-4A9C-4931-8F1F-633DE2EC5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23610-3252-42C1-8776-8D6B59C0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43F-EEBB-41B5-AB3F-CC543ACA10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C06EB-480D-4ADD-9B33-923419C0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7CED0-D1FC-42B2-8683-F0ECB28D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DF1-8AB9-4FE8-A120-776D8B20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7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E9DA-5F53-41C1-9826-FFF64DC3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246D-2219-422F-B73D-1DDF9616F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7EBD8-20E9-4E97-B2EB-8BA79BA21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DC634-410C-4AEC-B25D-2434B217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43F-EEBB-41B5-AB3F-CC543ACA10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842D7-3E9C-4DAB-9FD5-CFFAF6A9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100E0-B796-4F67-926C-6BCD4F48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DF1-8AB9-4FE8-A120-776D8B20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F3A3-4082-46EC-9B89-D95090B6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25241-A7FB-49FC-A457-5AAE43394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9555A-8D5F-429F-9195-9E3983170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3B3C1-3AB5-4E42-BB5B-58AB073FD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E9E62-1158-4FB2-A5B4-C16710681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A8FD2-9684-4607-BBEB-2D410B06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43F-EEBB-41B5-AB3F-CC543ACA10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147E3-68B5-4719-882F-1BC7B6DF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26529-9713-4B10-AA76-70EA7925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DF1-8AB9-4FE8-A120-776D8B20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0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1F70-C720-49C3-B448-0B11F741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D29FF-78FE-4472-87D0-9B13FE26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43F-EEBB-41B5-AB3F-CC543ACA10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A716A-3561-4B04-9709-9B06EF9B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D3981-8977-48B1-9A23-3ABA8FF2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DF1-8AB9-4FE8-A120-776D8B20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5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229BC-60F0-4FB0-9197-CAB8CAA6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43F-EEBB-41B5-AB3F-CC543ACA10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DC175-0DC9-459E-B62D-DC7C93C8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00E29-F608-4738-A5C5-78788D7A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DF1-8AB9-4FE8-A120-776D8B20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0110-D04B-4FFB-9787-7277CCE3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EEAF3-6138-489E-AEE9-3CBDF97BF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C7E81-20EC-4A6A-8F51-7501A2E86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DAD8D-1F08-461F-AF1D-D6C10294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43F-EEBB-41B5-AB3F-CC543ACA10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2A347-4FA2-4434-8322-3B84D4F6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73F16-5544-43A5-87F2-88FC180F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DF1-8AB9-4FE8-A120-776D8B20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9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5544-E09D-47C7-8A10-706699B9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40668-F3BD-43ED-8BAF-786698557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32903-9E76-4ADD-92DB-35F9CA16D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EB3F0-D61F-4C3A-AC1C-6AF418F2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343F-EEBB-41B5-AB3F-CC543ACA10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CAEC3-B1EA-46D2-A963-7B7DEB80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2060A-FAA6-4DB3-B970-D7785C75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DF1-8AB9-4FE8-A120-776D8B20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9671F-8289-428D-8C47-17F98F52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158C3-3190-4205-9D0B-AEDAB2041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B4A97-0500-48B3-B717-455882E2E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343F-EEBB-41B5-AB3F-CC543ACA10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4E779-E784-40DE-897A-5A7D4ED7F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816-8E13-4EBD-90F2-F18D55E95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5DF1-8AB9-4FE8-A120-776D8B20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8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AB6D04-C553-4BAF-B0D0-8D87BCAA39B5}"/>
              </a:ext>
            </a:extLst>
          </p:cNvPr>
          <p:cNvGrpSpPr/>
          <p:nvPr/>
        </p:nvGrpSpPr>
        <p:grpSpPr>
          <a:xfrm>
            <a:off x="1130338" y="2223841"/>
            <a:ext cx="579120" cy="1866900"/>
            <a:chOff x="1361362" y="1699422"/>
            <a:chExt cx="579120" cy="18669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DD4C6D-9175-4669-8B7F-522D6ED18D55}"/>
                </a:ext>
              </a:extLst>
            </p:cNvPr>
            <p:cNvSpPr/>
            <p:nvPr/>
          </p:nvSpPr>
          <p:spPr>
            <a:xfrm>
              <a:off x="1361362" y="1699422"/>
              <a:ext cx="579120" cy="1866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04AB2-0EE7-43DA-B61A-390ECFF8FB70}"/>
                </a:ext>
              </a:extLst>
            </p:cNvPr>
            <p:cNvSpPr txBox="1"/>
            <p:nvPr/>
          </p:nvSpPr>
          <p:spPr>
            <a:xfrm rot="5400000">
              <a:off x="1214391" y="2512813"/>
              <a:ext cx="885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input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8B3D953-BAFE-4DF3-AB98-1F59909CF80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49" y="3241516"/>
            <a:ext cx="1719263" cy="584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C18BDA-6B41-426E-8569-671B808EFF40}"/>
              </a:ext>
            </a:extLst>
          </p:cNvPr>
          <p:cNvSpPr txBox="1"/>
          <p:nvPr/>
        </p:nvSpPr>
        <p:spPr>
          <a:xfrm>
            <a:off x="2189788" y="2659270"/>
            <a:ext cx="1526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Internal “coin tosses”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C9F284-5672-4C86-A30E-9EDD169A35FD}"/>
              </a:ext>
            </a:extLst>
          </p:cNvPr>
          <p:cNvSpPr/>
          <p:nvPr/>
        </p:nvSpPr>
        <p:spPr>
          <a:xfrm>
            <a:off x="4584857" y="2651650"/>
            <a:ext cx="434340" cy="10761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E30707-D9CF-49B1-9BBC-08BB74AD47DA}"/>
              </a:ext>
            </a:extLst>
          </p:cNvPr>
          <p:cNvSpPr txBox="1"/>
          <p:nvPr/>
        </p:nvSpPr>
        <p:spPr>
          <a:xfrm rot="5400000">
            <a:off x="4392571" y="3031817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2DB48B-A599-4813-BF56-44026E180259}"/>
              </a:ext>
            </a:extLst>
          </p:cNvPr>
          <p:cNvCxnSpPr/>
          <p:nvPr/>
        </p:nvCxnSpPr>
        <p:spPr>
          <a:xfrm>
            <a:off x="5387340" y="817108"/>
            <a:ext cx="0" cy="503682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22615-5EA9-4CC2-8418-078B5E0B281E}"/>
              </a:ext>
            </a:extLst>
          </p:cNvPr>
          <p:cNvGrpSpPr/>
          <p:nvPr/>
        </p:nvGrpSpPr>
        <p:grpSpPr>
          <a:xfrm>
            <a:off x="6617736" y="1670548"/>
            <a:ext cx="579120" cy="1866900"/>
            <a:chOff x="1361362" y="1699422"/>
            <a:chExt cx="579120" cy="18669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147AE22-A365-42A5-9AF3-B0EE60DF6E25}"/>
                </a:ext>
              </a:extLst>
            </p:cNvPr>
            <p:cNvSpPr/>
            <p:nvPr/>
          </p:nvSpPr>
          <p:spPr>
            <a:xfrm>
              <a:off x="1361362" y="1699422"/>
              <a:ext cx="579120" cy="1866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666918-1670-4DD4-A138-30CB16893E4A}"/>
                </a:ext>
              </a:extLst>
            </p:cNvPr>
            <p:cNvSpPr txBox="1"/>
            <p:nvPr/>
          </p:nvSpPr>
          <p:spPr>
            <a:xfrm rot="5400000">
              <a:off x="1214391" y="2512813"/>
              <a:ext cx="8857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input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299BAB6-420A-4FF7-A97F-5F1D14A41A43}"/>
              </a:ext>
            </a:extLst>
          </p:cNvPr>
          <p:cNvSpPr/>
          <p:nvPr/>
        </p:nvSpPr>
        <p:spPr>
          <a:xfrm>
            <a:off x="9944100" y="3014553"/>
            <a:ext cx="434340" cy="10761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2C7767-5ECA-453D-B002-1D9B8EB88B26}"/>
              </a:ext>
            </a:extLst>
          </p:cNvPr>
          <p:cNvSpPr txBox="1"/>
          <p:nvPr/>
        </p:nvSpPr>
        <p:spPr>
          <a:xfrm rot="5400000">
            <a:off x="9719310" y="3337446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63E03D-CBD9-4134-8590-6F45DD78A44B}"/>
              </a:ext>
            </a:extLst>
          </p:cNvPr>
          <p:cNvSpPr/>
          <p:nvPr/>
        </p:nvSpPr>
        <p:spPr>
          <a:xfrm>
            <a:off x="6617735" y="3671070"/>
            <a:ext cx="579069" cy="1866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D3B997A3-6E21-414C-ABA4-A555A8D44F2B}"/>
              </a:ext>
            </a:extLst>
          </p:cNvPr>
          <p:cNvSpPr/>
          <p:nvPr/>
        </p:nvSpPr>
        <p:spPr>
          <a:xfrm rot="5400000">
            <a:off x="6683521" y="2422410"/>
            <a:ext cx="3922535" cy="2308586"/>
          </a:xfrm>
          <a:prstGeom prst="trapezoid">
            <a:avLst>
              <a:gd name="adj" fmla="val 5800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EAAE78E6-A83A-4EA1-92EA-98B0CF5FCAD0}"/>
              </a:ext>
            </a:extLst>
          </p:cNvPr>
          <p:cNvSpPr/>
          <p:nvPr/>
        </p:nvSpPr>
        <p:spPr>
          <a:xfrm rot="5400000">
            <a:off x="2139371" y="1905772"/>
            <a:ext cx="2015571" cy="2585363"/>
          </a:xfrm>
          <a:prstGeom prst="trapezoid">
            <a:avLst>
              <a:gd name="adj" fmla="val 2180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45BD05-B5C6-41A9-9887-460386BC1EA6}"/>
              </a:ext>
            </a:extLst>
          </p:cNvPr>
          <p:cNvSpPr txBox="1"/>
          <p:nvPr/>
        </p:nvSpPr>
        <p:spPr>
          <a:xfrm rot="5400000">
            <a:off x="6046071" y="4341328"/>
            <a:ext cx="172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Random coins</a:t>
            </a:r>
          </a:p>
        </p:txBody>
      </p:sp>
    </p:spTree>
    <p:extLst>
      <p:ext uri="{BB962C8B-B14F-4D97-AF65-F5344CB8AC3E}">
        <p14:creationId xmlns:p14="http://schemas.microsoft.com/office/powerpoint/2010/main" val="79676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Barak, Boaz</dc:creator>
  <cp:lastModifiedBy>Barak, Boaz</cp:lastModifiedBy>
  <cp:revision>3</cp:revision>
  <dcterms:created xsi:type="dcterms:W3CDTF">2018-11-02T13:41:02Z</dcterms:created>
  <dcterms:modified xsi:type="dcterms:W3CDTF">2018-11-02T13:51:13Z</dcterms:modified>
</cp:coreProperties>
</file>