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869-9094-4897-95CF-7AAB41837F4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B136-5555-417A-8F31-00D3A99A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7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869-9094-4897-95CF-7AAB41837F4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B136-5555-417A-8F31-00D3A99A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869-9094-4897-95CF-7AAB41837F4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B136-5555-417A-8F31-00D3A99A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8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869-9094-4897-95CF-7AAB41837F4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B136-5555-417A-8F31-00D3A99A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869-9094-4897-95CF-7AAB41837F4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B136-5555-417A-8F31-00D3A99A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3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869-9094-4897-95CF-7AAB41837F4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B136-5555-417A-8F31-00D3A99A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869-9094-4897-95CF-7AAB41837F4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B136-5555-417A-8F31-00D3A99A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869-9094-4897-95CF-7AAB41837F4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B136-5555-417A-8F31-00D3A99A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869-9094-4897-95CF-7AAB41837F4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B136-5555-417A-8F31-00D3A99A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5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869-9094-4897-95CF-7AAB41837F4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B136-5555-417A-8F31-00D3A99A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8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869-9094-4897-95CF-7AAB41837F4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B136-5555-417A-8F31-00D3A99A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0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0869-9094-4897-95CF-7AAB41837F4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B136-5555-417A-8F31-00D3A99A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5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://pngimg.com/download/2497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hyperlink" Target="http://bassgeisha.deviantart.com/art/Music-Notes-Stock-21040134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6878" y="1398896"/>
            <a:ext cx="5424168" cy="30793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556642" y="3139885"/>
            <a:ext cx="1171296" cy="355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0945" y="2493108"/>
            <a:ext cx="1674532" cy="1531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43639" y="2889507"/>
                <a:ext cx="726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39" y="2889507"/>
                <a:ext cx="7268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66265" y="2770545"/>
                <a:ext cx="7268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265" y="2770545"/>
                <a:ext cx="72683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5607683" y="3139885"/>
            <a:ext cx="961292" cy="355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25477" y="2704841"/>
                <a:ext cx="1240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477" y="2704841"/>
                <a:ext cx="124078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688243" y="2493108"/>
            <a:ext cx="1752546" cy="17207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577501" y="3100388"/>
            <a:ext cx="2027975" cy="355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58716" y="2669190"/>
                <a:ext cx="1999491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716" y="2669190"/>
                <a:ext cx="1999491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70471" y="1372681"/>
                <a:ext cx="2952176" cy="666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Alg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2800" dirty="0"/>
                  <a:t>: compute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471" y="1372681"/>
                <a:ext cx="2952176" cy="666783"/>
              </a:xfrm>
              <a:prstGeom prst="rect">
                <a:avLst/>
              </a:prstGeom>
              <a:blipFill>
                <a:blip r:embed="rId6"/>
                <a:stretch>
                  <a:fillRect l="-4339" b="-1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063709" y="3582005"/>
            <a:ext cx="13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88243" y="2550563"/>
                <a:ext cx="183224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Alg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: </a:t>
                </a:r>
                <a:br>
                  <a:rPr lang="en-US" sz="2800" dirty="0"/>
                </a:br>
                <a:r>
                  <a:rPr lang="en-US" sz="2800" dirty="0"/>
                  <a:t>compute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43" y="2550563"/>
                <a:ext cx="1832248" cy="954107"/>
              </a:xfrm>
              <a:prstGeom prst="rect">
                <a:avLst/>
              </a:prstGeom>
              <a:blipFill>
                <a:blip r:embed="rId7"/>
                <a:stretch>
                  <a:fillRect l="-6645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A58C7A2-BA86-448E-A051-2D787796817B}"/>
              </a:ext>
            </a:extLst>
          </p:cNvPr>
          <p:cNvGrpSpPr/>
          <p:nvPr/>
        </p:nvGrpSpPr>
        <p:grpSpPr>
          <a:xfrm>
            <a:off x="7339746" y="3455757"/>
            <a:ext cx="806167" cy="649735"/>
            <a:chOff x="6562554" y="823741"/>
            <a:chExt cx="2862275" cy="1769960"/>
          </a:xfrm>
        </p:grpSpPr>
        <p:pic>
          <p:nvPicPr>
            <p:cNvPr id="19" name="Picture 2" descr="Image result for pig clip art">
              <a:extLst>
                <a:ext uri="{FF2B5EF4-FFF2-40B4-BE49-F238E27FC236}">
                  <a16:creationId xmlns:a16="http://schemas.microsoft.com/office/drawing/2014/main" id="{0A849D26-8449-4021-B5E0-B8DBD8603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4869" y="823741"/>
              <a:ext cx="1769960" cy="1769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0FF2885-3193-48E5-B19E-E82443481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 rot="1800000">
              <a:off x="6562554" y="897627"/>
              <a:ext cx="1826057" cy="927389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5D15AFF-2D21-42EB-B5F6-F9800DBC0E4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426343" y="1507236"/>
            <a:ext cx="1179085" cy="7011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F8CAEA-58F9-4A30-8113-5A77E0298902}"/>
              </a:ext>
            </a:extLst>
          </p:cNvPr>
          <p:cNvSpPr txBox="1"/>
          <p:nvPr/>
        </p:nvSpPr>
        <p:spPr>
          <a:xfrm>
            <a:off x="2556642" y="2451103"/>
            <a:ext cx="129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E3ED4F-52C8-46F4-92C3-5DAC105ED5CF}"/>
              </a:ext>
            </a:extLst>
          </p:cNvPr>
          <p:cNvSpPr txBox="1"/>
          <p:nvPr/>
        </p:nvSpPr>
        <p:spPr>
          <a:xfrm>
            <a:off x="8876842" y="2273643"/>
            <a:ext cx="129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3339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3</cp:revision>
  <dcterms:created xsi:type="dcterms:W3CDTF">2018-11-08T19:48:54Z</dcterms:created>
  <dcterms:modified xsi:type="dcterms:W3CDTF">2019-06-16T19:45:40Z</dcterms:modified>
</cp:coreProperties>
</file>