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DDF7-C5FB-414F-B1BB-4CE9762B2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F31FB-ECC1-4E6A-8BD0-02E690548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159E-F70C-4B31-A1E5-459CE790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BF7-04EA-42E0-8606-ED3A6ABB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7C4E-39BD-4EB1-9DD3-5A95BFF4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4A5-64BB-4078-AA17-DBB15A1D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24FDF-A613-43B0-8023-AE89CD99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F497-BB31-43C2-9B2E-5A3BD538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45DE-6A9D-4C7F-A9CE-6517C1ED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0F36-9401-4EB7-9E95-E5761A4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E037F-3FDD-4BF3-8554-E46578A02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5A01B-B32F-4B1F-818F-46362B7AC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7435-4EC1-4CCC-8108-0DB1DD8D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169D-ECE9-416A-9193-5D8F5236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8804-4DDD-444D-BC1C-40999034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6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D1DB-7123-4880-9EDA-C1387FAF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F9CC-934E-485E-A634-56115730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624D-4484-4689-B07B-ACE8CAE8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7729-18C9-4942-90FC-8DF58083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1B9A-9158-4379-8231-511E7C83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8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CEB1-2B7E-4F71-9C69-EBEAFA66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69F44-81FC-4A18-84A4-9ED96211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1A31-8D37-4F30-85AD-EAE1DFCE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6675-384D-4205-B18E-07607765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B660-1365-490F-87FE-314ABE5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0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098C-7826-4D1D-B0AC-1B6C63C0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226F-FFEE-40A9-84B3-E13AF3145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16099-340F-4BC9-B608-3AFBD8E1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B8446-B626-479B-9924-DBDFD9FC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31CE0-5303-4CF4-9F68-D078E753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75A5-F416-4E6D-9350-1CE37880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2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415D-1A58-4CFE-B10F-7DE5B423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6D36-5B63-48C0-BB71-2B60B104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2FCD5-07A4-4C00-8149-A0C21F55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37AB9-AF92-40D1-99B7-015457AAD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D51ED-3F89-4853-8FB7-8D25BDD09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8AE98-49A0-463A-82D6-A9F9CAAF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0ECFB-2903-432C-BDF4-A39ACE4E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2CFD2-8594-43A6-B2BF-3F13B1A4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43C9-4636-487B-88EB-39F43282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A6C55-BC3E-4868-9499-B47B3484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DEA68-4ACA-47F9-9611-73DB037A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41967-1284-40CA-ADC6-1F8AAEC0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CAE1E-9567-43F1-85E5-28428D85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F8D58-DEBA-4D9F-93E3-9755EBE0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72274-D44D-458B-B7DB-D608861E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8A64-3305-4966-94A3-59B0663A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9BCF-D72E-470D-962E-2DE15FB0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19818-25A2-4007-A6C3-7BC9578F9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48FA1-2C03-4F88-B9E2-DBF2BC6E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7E01-3578-46EA-9A04-5D35F6A4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6ECF5-904E-4DC2-AA82-3C744546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6B1F-5CD9-4B6D-BE2C-A9EDD869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8D2DB-327E-43C7-8128-C42D291FC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3523-4D96-4960-8B55-21EF7B6AA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4BA33-9FBD-45AC-910C-FB542209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A95F-55DC-4E2D-96A3-F47F1571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8FC6-0D9F-4AE9-931B-EA2F120C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C373C-C2EB-425C-B0ED-B252186D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50B27-9B2F-4F68-8D54-9611CFAE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D5C2-5C7D-4771-950E-71BFD9522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33C4-0961-4078-AB88-4B28F74D57C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6C38-01D8-44D8-8B14-EC638DE87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91AA-B4B3-47F5-BF8A-B9E212D70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C047-6E20-4B94-8054-75B315F6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948563-6C53-41FA-8827-2FC5EF5D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68" y="1407851"/>
            <a:ext cx="6010319" cy="2228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2EB59D-57C3-48F3-A160-6A9C02F4D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38" y="1407850"/>
            <a:ext cx="5434425" cy="222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0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2019-06-21T02:49:01Z</dcterms:created>
  <dcterms:modified xsi:type="dcterms:W3CDTF">2019-06-21T04:18:53Z</dcterms:modified>
</cp:coreProperties>
</file>