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65BF-ECD9-4497-A2BA-3CE77953D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C805A-0D19-4D41-8377-54C61EC63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CCCA7-8CC6-41A6-939D-6A76590A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009A-4B1B-4192-AEEB-2CEDBC350BD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69ACA-B0F1-4DB5-850E-19D6ED77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BB316-C58A-43D0-841B-22C01C1E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9DAE-591A-477D-8595-EA4CAB14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1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5525-CCAA-4AAF-96CD-8A8CCA1E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A8B5E-0A87-4AB8-8E34-F7A05AB6A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A2460-9F17-463F-94DF-47CDFA71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009A-4B1B-4192-AEEB-2CEDBC350BD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D5B17-44E7-422F-997F-EC2BFB30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A4B7-81BC-48E5-8F90-048AE1AF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9DAE-591A-477D-8595-EA4CAB14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2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2D5A1-6079-4865-8F37-659DFA1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82D3B-2881-4910-8CEF-DD4EA7227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D1D5-8B6C-4948-A7AF-A59A796A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009A-4B1B-4192-AEEB-2CEDBC350BD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BC957-A8A1-49CE-BD00-7530207F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03A34-10AF-426B-95D1-F1B735F5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9DAE-591A-477D-8595-EA4CAB14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4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3397-90C4-41DB-B252-42C5B927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23799-AA91-45DA-902D-DAA1BE42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A795F-79A7-4EFE-9A5A-8C7F4259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009A-4B1B-4192-AEEB-2CEDBC350BD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7779A-0AF5-4C95-9EA2-8CFD4526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A5EE-DF02-48DC-A326-C07AFB58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9DAE-591A-477D-8595-EA4CAB14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6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41CB-BF38-4B57-8677-93E2E205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757D1-2C02-41B1-8436-7B3147254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5CC6-8A06-4E26-A8DA-94D6E46B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009A-4B1B-4192-AEEB-2CEDBC350BD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51CF4-FBF3-43EF-939F-9ED137B1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4F9A1-C3C6-4269-81B9-EBADFDE4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9DAE-591A-477D-8595-EA4CAB14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DB19-A692-4C45-BB5B-55D62807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B31A-9C8C-43BA-A34D-243A482A2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D5C0F-9CE2-460F-AD8F-E22FD35B6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8E7A9-FEC9-43EA-951E-FA5CCD3C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009A-4B1B-4192-AEEB-2CEDBC350BD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8DD3F-DE9A-472C-A616-E66C3DA2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29598-1218-417E-9AA2-11ED4D07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9DAE-591A-477D-8595-EA4CAB14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5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81AA-221F-4863-8D87-776CE6F7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7D8C9-F315-4E74-AA89-231A8045B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041E9-CE23-4411-A6B6-86BC88C5E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8BAA2-74A7-4D80-848E-0278CB1C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7C241-40D5-481C-9E46-B2263711D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AF8DC-4EE8-49A3-A9B5-5D4151A6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009A-4B1B-4192-AEEB-2CEDBC350BD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3128A-8618-4EAD-B17A-78B85DFE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8DFDA-19CC-45D5-8220-94083635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9DAE-591A-477D-8595-EA4CAB14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0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73A2-9447-4224-ADFA-A0913C6E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E2E76-632F-473E-81E7-59E9D16B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009A-4B1B-4192-AEEB-2CEDBC350BD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0D586-E0CF-4716-A328-58CD74B2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A56B8-2B07-4EA8-9051-70A07013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9DAE-591A-477D-8595-EA4CAB14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E3640-E8B9-4A64-AC13-F7429A26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009A-4B1B-4192-AEEB-2CEDBC350BD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D242-61D5-4587-9918-718E9691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2DB83-305B-4EDC-92B5-270305C1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9DAE-591A-477D-8595-EA4CAB14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0123-816A-4D0A-A5C8-AE2159EC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BAFA-020D-4D94-B84E-6EDF82EA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4D270-7EBB-40E3-A7E4-99C35CD4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8C3DF-F1F5-4AA6-979B-96137282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009A-4B1B-4192-AEEB-2CEDBC350BD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A7544-8F2D-4688-BD56-7C53701E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DAF31-EE6E-40F4-99DE-DECE931A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9DAE-591A-477D-8595-EA4CAB14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6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9D06-C253-4B15-8784-8DDD1BBF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44F46-FCC2-4912-8F46-88AC893E9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4D841-051F-4A3B-80C6-9CAB0BCE6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E6ED0-4712-4E7E-859D-3F5B70DF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009A-4B1B-4192-AEEB-2CEDBC350BD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7D0AF-9948-433C-88F7-2D844978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C07C7-D613-42D1-85A8-F651424D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9DAE-591A-477D-8595-EA4CAB14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2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400C5-BA89-4228-8AA2-15D03146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AD633-4C4E-463A-8229-8C95BFB10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1CD7A-CEF8-4302-8DA6-7613371C2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009A-4B1B-4192-AEEB-2CEDBC350BD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92BC4-9BC3-4AFA-99DE-F14B80F43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3B0D-D4FE-423F-9F55-6472D6C1A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19DAE-591A-477D-8595-EA4CAB14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0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://pngimg.com/download/24979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ngimg.com/download/24979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://bassgeisha.deviantart.com/art/Music-Notes-Stock-21040134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76C4E4A9-0585-4F22-B26B-7C325B211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351" y="5923914"/>
            <a:ext cx="1213353" cy="4133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6937F6-14D4-4FC3-9884-76C910680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904" y="5681757"/>
            <a:ext cx="1460582" cy="6580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DF0CE33-5F6E-41EB-ABC6-F8EC0CAE8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933" y="5596748"/>
            <a:ext cx="1447657" cy="90126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016151-6435-4287-9F66-B4A56C9B3C98}"/>
              </a:ext>
            </a:extLst>
          </p:cNvPr>
          <p:cNvSpPr/>
          <p:nvPr/>
        </p:nvSpPr>
        <p:spPr>
          <a:xfrm>
            <a:off x="4235117" y="618510"/>
            <a:ext cx="2996391" cy="10660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BB8506-34DC-421F-9195-D594F6C39EF6}"/>
                  </a:ext>
                </a:extLst>
              </p:cNvPr>
              <p:cNvSpPr txBox="1"/>
              <p:nvPr/>
            </p:nvSpPr>
            <p:spPr>
              <a:xfrm>
                <a:off x="4493902" y="802667"/>
                <a:ext cx="107085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BB8506-34DC-421F-9195-D594F6C39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02" y="802667"/>
                <a:ext cx="10708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4A7009-6803-4515-A385-FDC48B581463}"/>
              </a:ext>
            </a:extLst>
          </p:cNvPr>
          <p:cNvSpPr/>
          <p:nvPr/>
        </p:nvSpPr>
        <p:spPr>
          <a:xfrm>
            <a:off x="1306285" y="2983996"/>
            <a:ext cx="3060199" cy="11223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08CC17-2901-482E-A0E4-132AEC3D5319}"/>
                  </a:ext>
                </a:extLst>
              </p:cNvPr>
              <p:cNvSpPr txBox="1"/>
              <p:nvPr/>
            </p:nvSpPr>
            <p:spPr>
              <a:xfrm>
                <a:off x="1525970" y="3205164"/>
                <a:ext cx="19286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𝐸𝑄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08CC17-2901-482E-A0E4-132AEC3D5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970" y="3205164"/>
                <a:ext cx="192862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49E7164-ABB3-4B9B-801F-2B827E754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3538" y="644130"/>
            <a:ext cx="1114433" cy="100965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7EA248-E8DF-4D2F-88D9-4B39800FB548}"/>
              </a:ext>
            </a:extLst>
          </p:cNvPr>
          <p:cNvSpPr/>
          <p:nvPr/>
        </p:nvSpPr>
        <p:spPr>
          <a:xfrm>
            <a:off x="5463347" y="3005996"/>
            <a:ext cx="2906639" cy="11223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8E0690-9A01-4719-AC35-9B8F1B706425}"/>
                  </a:ext>
                </a:extLst>
              </p:cNvPr>
              <p:cNvSpPr txBox="1"/>
              <p:nvPr/>
            </p:nvSpPr>
            <p:spPr>
              <a:xfrm>
                <a:off x="5283308" y="3274794"/>
                <a:ext cx="19286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𝐼𝑆𝐸𝑇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8E0690-9A01-4719-AC35-9B8F1B706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308" y="3274794"/>
                <a:ext cx="1928628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33DF5EAD-0453-4059-A5D7-8FCDBAA1E5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9792" y="3236721"/>
            <a:ext cx="1317136" cy="75739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A7E323-3334-45E1-927E-6AAA12FB9009}"/>
              </a:ext>
            </a:extLst>
          </p:cNvPr>
          <p:cNvSpPr/>
          <p:nvPr/>
        </p:nvSpPr>
        <p:spPr>
          <a:xfrm>
            <a:off x="8761609" y="3005996"/>
            <a:ext cx="3395366" cy="11223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01D7D3-02D6-4D0B-A6BD-6FAEFBA273A9}"/>
                  </a:ext>
                </a:extLst>
              </p:cNvPr>
              <p:cNvSpPr txBox="1"/>
              <p:nvPr/>
            </p:nvSpPr>
            <p:spPr>
              <a:xfrm>
                <a:off x="8783172" y="3313234"/>
                <a:ext cx="19286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𝐿𝑂𝑁𝐺𝑃𝐴𝑇𝐻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01D7D3-02D6-4D0B-A6BD-6FAEFBA27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172" y="3313234"/>
                <a:ext cx="1928628" cy="584775"/>
              </a:xfrm>
              <a:prstGeom prst="rect">
                <a:avLst/>
              </a:prstGeom>
              <a:blipFill>
                <a:blip r:embed="rId10"/>
                <a:stretch>
                  <a:fillRect r="-13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hamiltonian path">
            <a:extLst>
              <a:ext uri="{FF2B5EF4-FFF2-40B4-BE49-F238E27FC236}">
                <a16:creationId xmlns:a16="http://schemas.microsoft.com/office/drawing/2014/main" id="{B94190E4-6E43-4EA0-A169-15712A92B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719" y="3103577"/>
            <a:ext cx="914400" cy="87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879AC7-9410-4029-972C-054264BD4E81}"/>
              </a:ext>
            </a:extLst>
          </p:cNvPr>
          <p:cNvSpPr/>
          <p:nvPr/>
        </p:nvSpPr>
        <p:spPr>
          <a:xfrm>
            <a:off x="7780366" y="5472605"/>
            <a:ext cx="3357353" cy="11223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FC3AAD-749F-4A55-8A06-E0F55A762653}"/>
                  </a:ext>
                </a:extLst>
              </p:cNvPr>
              <p:cNvSpPr txBox="1"/>
              <p:nvPr/>
            </p:nvSpPr>
            <p:spPr>
              <a:xfrm>
                <a:off x="7657678" y="5754992"/>
                <a:ext cx="19286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𝑀𝐴𝑋𝐶𝑈𝑇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FC3AAD-749F-4A55-8A06-E0F55A762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678" y="5754992"/>
                <a:ext cx="1928628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Down 22">
            <a:extLst>
              <a:ext uri="{FF2B5EF4-FFF2-40B4-BE49-F238E27FC236}">
                <a16:creationId xmlns:a16="http://schemas.microsoft.com/office/drawing/2014/main" id="{33E71476-A1C8-4C98-958A-CA6B733CED82}"/>
              </a:ext>
            </a:extLst>
          </p:cNvPr>
          <p:cNvSpPr/>
          <p:nvPr/>
        </p:nvSpPr>
        <p:spPr>
          <a:xfrm rot="2875824">
            <a:off x="3178907" y="1497679"/>
            <a:ext cx="606814" cy="1453215"/>
          </a:xfrm>
          <a:prstGeom prst="downArrow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49F52C2-CCC7-4034-BE78-C28B7838978F}"/>
              </a:ext>
            </a:extLst>
          </p:cNvPr>
          <p:cNvSpPr/>
          <p:nvPr/>
        </p:nvSpPr>
        <p:spPr>
          <a:xfrm rot="19947944">
            <a:off x="5953414" y="1732891"/>
            <a:ext cx="606814" cy="1185243"/>
          </a:xfrm>
          <a:prstGeom prst="downArrow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CBDC701E-7D53-49DA-B84C-4E2B86921C59}"/>
              </a:ext>
            </a:extLst>
          </p:cNvPr>
          <p:cNvSpPr/>
          <p:nvPr/>
        </p:nvSpPr>
        <p:spPr>
          <a:xfrm rot="18047248">
            <a:off x="7966525" y="1262756"/>
            <a:ext cx="606814" cy="1784207"/>
          </a:xfrm>
          <a:prstGeom prst="downArrow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B46DAC64-C80E-4E4E-AF0C-1F1BBC1B6E15}"/>
              </a:ext>
            </a:extLst>
          </p:cNvPr>
          <p:cNvSpPr/>
          <p:nvPr/>
        </p:nvSpPr>
        <p:spPr>
          <a:xfrm rot="19331606">
            <a:off x="7657678" y="4203169"/>
            <a:ext cx="606814" cy="1277223"/>
          </a:xfrm>
          <a:prstGeom prst="downArrow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07A38F7-42F0-4CFB-9D6B-D6534C8F21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78923" y="2351930"/>
            <a:ext cx="776058" cy="5454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52A53ED-94E2-4772-A26A-EBD78FDD3F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48573" y="2468602"/>
            <a:ext cx="776058" cy="5454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4056C42-C2DD-41E3-9F44-B2B1555079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28678" y="2004503"/>
            <a:ext cx="776058" cy="5454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69569CF-1EBA-41CF-B5FE-6B1CA575F1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9986" y="4851588"/>
            <a:ext cx="776058" cy="5454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5936A72-23B4-4A56-A23B-191933716C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283654" y="998861"/>
            <a:ext cx="951463" cy="5657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E7C754A-9C17-42AF-A73D-E6A154B7A5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885705" y="1760149"/>
            <a:ext cx="951463" cy="5657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9229A4D-6612-41E5-B81F-E10C2F85EC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418524" y="825224"/>
            <a:ext cx="951463" cy="56575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0855645-78FC-4C01-B84D-C51C28C739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876189" y="4140822"/>
            <a:ext cx="951463" cy="565755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4D6CE53-C56B-47E8-A8BC-BB5E578D68F7}"/>
              </a:ext>
            </a:extLst>
          </p:cNvPr>
          <p:cNvSpPr/>
          <p:nvPr/>
        </p:nvSpPr>
        <p:spPr>
          <a:xfrm>
            <a:off x="1707008" y="879986"/>
            <a:ext cx="2301240" cy="1881976"/>
          </a:xfrm>
          <a:custGeom>
            <a:avLst/>
            <a:gdLst>
              <a:gd name="connsiteX0" fmla="*/ 0 w 2301240"/>
              <a:gd name="connsiteY0" fmla="*/ 1881976 h 1881976"/>
              <a:gd name="connsiteX1" fmla="*/ 198120 w 2301240"/>
              <a:gd name="connsiteY1" fmla="*/ 860896 h 1881976"/>
              <a:gd name="connsiteX2" fmla="*/ 1028700 w 2301240"/>
              <a:gd name="connsiteY2" fmla="*/ 114136 h 1881976"/>
              <a:gd name="connsiteX3" fmla="*/ 2301240 w 2301240"/>
              <a:gd name="connsiteY3" fmla="*/ 15076 h 188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1240" h="1881976">
                <a:moveTo>
                  <a:pt x="0" y="1881976"/>
                </a:moveTo>
                <a:cubicBezTo>
                  <a:pt x="13335" y="1518756"/>
                  <a:pt x="26670" y="1155536"/>
                  <a:pt x="198120" y="860896"/>
                </a:cubicBezTo>
                <a:cubicBezTo>
                  <a:pt x="369570" y="566256"/>
                  <a:pt x="678180" y="255106"/>
                  <a:pt x="1028700" y="114136"/>
                </a:cubicBezTo>
                <a:cubicBezTo>
                  <a:pt x="1379220" y="-26834"/>
                  <a:pt x="1840230" y="-5879"/>
                  <a:pt x="2301240" y="15076"/>
                </a:cubicBezTo>
              </a:path>
            </a:pathLst>
          </a:custGeom>
          <a:noFill/>
          <a:ln w="50800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9CDC99-DBEB-4DF1-B35F-2B476BA08840}"/>
                  </a:ext>
                </a:extLst>
              </p:cNvPr>
              <p:cNvSpPr txBox="1"/>
              <p:nvPr/>
            </p:nvSpPr>
            <p:spPr>
              <a:xfrm>
                <a:off x="582620" y="2034124"/>
                <a:ext cx="20246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Alg for </a:t>
                </a:r>
                <a:br>
                  <a:rPr lang="en-US" sz="2400" dirty="0">
                    <a:solidFill>
                      <a:srgbClr val="00B05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01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𝐸𝑄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9CDC99-DBEB-4DF1-B35F-2B476BA08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20" y="2034124"/>
                <a:ext cx="2024626" cy="830997"/>
              </a:xfrm>
              <a:prstGeom prst="rect">
                <a:avLst/>
              </a:prstGeom>
              <a:blipFill>
                <a:blip r:embed="rId16"/>
                <a:stretch>
                  <a:fillRect l="-4819" t="-5882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CB1063-2FE7-40DD-ADE2-3EF031D1520F}"/>
                  </a:ext>
                </a:extLst>
              </p:cNvPr>
              <p:cNvSpPr txBox="1"/>
              <p:nvPr/>
            </p:nvSpPr>
            <p:spPr>
              <a:xfrm>
                <a:off x="2466952" y="315162"/>
                <a:ext cx="2024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Alg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CB1063-2FE7-40DD-ADE2-3EF031D15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952" y="315162"/>
                <a:ext cx="2024626" cy="461665"/>
              </a:xfrm>
              <a:prstGeom prst="rect">
                <a:avLst/>
              </a:prstGeom>
              <a:blipFill>
                <a:blip r:embed="rId17"/>
                <a:stretch>
                  <a:fillRect l="-481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4F729FF-718D-4690-8C35-EA6FE43D44C5}"/>
              </a:ext>
            </a:extLst>
          </p:cNvPr>
          <p:cNvSpPr/>
          <p:nvPr/>
        </p:nvSpPr>
        <p:spPr>
          <a:xfrm>
            <a:off x="69156" y="5503545"/>
            <a:ext cx="3150454" cy="11223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D45E30-291C-40DD-BECA-EF85F2E5B50F}"/>
                  </a:ext>
                </a:extLst>
              </p:cNvPr>
              <p:cNvSpPr txBox="1"/>
              <p:nvPr/>
            </p:nvSpPr>
            <p:spPr>
              <a:xfrm>
                <a:off x="-1" y="5772343"/>
                <a:ext cx="19286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𝑄𝑈𝐴𝐷𝐸𝑄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D45E30-291C-40DD-BECA-EF85F2E5B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772343"/>
                <a:ext cx="1928628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91B5E35-66B5-4D31-A805-CDCE314555DF}"/>
              </a:ext>
            </a:extLst>
          </p:cNvPr>
          <p:cNvSpPr/>
          <p:nvPr/>
        </p:nvSpPr>
        <p:spPr>
          <a:xfrm>
            <a:off x="3573010" y="5486196"/>
            <a:ext cx="3658498" cy="11223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BB9191-A534-4033-AD91-F6CC763E5122}"/>
                  </a:ext>
                </a:extLst>
              </p:cNvPr>
              <p:cNvSpPr txBox="1"/>
              <p:nvPr/>
            </p:nvSpPr>
            <p:spPr>
              <a:xfrm>
                <a:off x="3573009" y="5781679"/>
                <a:ext cx="19286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𝑆𝑈𝐵𝑆𝐸𝑇𝑆𝑈𝑀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BB9191-A534-4033-AD91-F6CC763E5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009" y="5781679"/>
                <a:ext cx="1928628" cy="584775"/>
              </a:xfrm>
              <a:prstGeom prst="rect">
                <a:avLst/>
              </a:prstGeom>
              <a:blipFill>
                <a:blip r:embed="rId19"/>
                <a:stretch>
                  <a:fillRect r="-24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row: Down 45">
            <a:extLst>
              <a:ext uri="{FF2B5EF4-FFF2-40B4-BE49-F238E27FC236}">
                <a16:creationId xmlns:a16="http://schemas.microsoft.com/office/drawing/2014/main" id="{4F3D76AC-7374-45E4-9395-C7826A126932}"/>
              </a:ext>
            </a:extLst>
          </p:cNvPr>
          <p:cNvSpPr/>
          <p:nvPr/>
        </p:nvSpPr>
        <p:spPr>
          <a:xfrm rot="19331606">
            <a:off x="3522638" y="4193723"/>
            <a:ext cx="606814" cy="1277223"/>
          </a:xfrm>
          <a:prstGeom prst="downArrow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3AB068CE-D6AC-4DD2-BC18-007B52DB65D6}"/>
              </a:ext>
            </a:extLst>
          </p:cNvPr>
          <p:cNvSpPr/>
          <p:nvPr/>
        </p:nvSpPr>
        <p:spPr>
          <a:xfrm rot="1800000">
            <a:off x="1914423" y="4206968"/>
            <a:ext cx="606814" cy="1277223"/>
          </a:xfrm>
          <a:prstGeom prst="downArrow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0D46271-43FD-4FE6-B249-707F2F1808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87608" y="4783169"/>
            <a:ext cx="776058" cy="5454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31A9434-03E8-444C-9CD3-FEE753CD3E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1896" y="4884492"/>
            <a:ext cx="776058" cy="54546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25E3279-466D-4497-8182-46566C990F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685806" y="4069672"/>
            <a:ext cx="951463" cy="56575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E1D6DA6-969A-426A-A0EC-DD0F3AE1DB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247706" y="4151235"/>
            <a:ext cx="951463" cy="5657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5DCD1D6-3945-4313-838C-D5952A0A031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98606" y="3102067"/>
            <a:ext cx="1409710" cy="83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3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C9CB0A1-5329-414F-87C0-1728D3442344}"/>
              </a:ext>
            </a:extLst>
          </p:cNvPr>
          <p:cNvGrpSpPr/>
          <p:nvPr/>
        </p:nvGrpSpPr>
        <p:grpSpPr>
          <a:xfrm>
            <a:off x="6562554" y="823741"/>
            <a:ext cx="2862275" cy="1769960"/>
            <a:chOff x="6562554" y="823741"/>
            <a:chExt cx="2862275" cy="1769960"/>
          </a:xfrm>
        </p:grpSpPr>
        <p:pic>
          <p:nvPicPr>
            <p:cNvPr id="4" name="Picture 2" descr="Image result for pig clip art">
              <a:extLst>
                <a:ext uri="{FF2B5EF4-FFF2-40B4-BE49-F238E27FC236}">
                  <a16:creationId xmlns:a16="http://schemas.microsoft.com/office/drawing/2014/main" id="{E6AA39DE-D342-4315-B497-DA2A33991B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4869" y="823741"/>
              <a:ext cx="1769960" cy="1769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F7CFA7-C320-4DC3-9A7D-A623175AF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800000">
              <a:off x="6562554" y="897627"/>
              <a:ext cx="1826057" cy="92738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C542051-C5E7-4344-A868-0B836D88B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49777" y="1832422"/>
            <a:ext cx="4495878" cy="26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7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7</cp:revision>
  <dcterms:created xsi:type="dcterms:W3CDTF">2019-06-14T18:54:29Z</dcterms:created>
  <dcterms:modified xsi:type="dcterms:W3CDTF">2019-06-16T19:55:50Z</dcterms:modified>
</cp:coreProperties>
</file>