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1E73-C2D4-469B-8F7C-0A578C408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6B53F-AF04-476C-BE90-5656B4168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8DA6-9DE8-481F-BE8E-FF769334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8C37-2772-4E16-A67C-DA2C7AA79EE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1E473-9EDD-4EA3-8FD8-61FA31E6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984D-9B76-45DC-9ED4-01520D2D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CFB2-AD90-4F2C-B79A-AFFAD4A4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5307-8DC2-4519-9746-5303EFCA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AAC13-0D9E-4CEE-8BE6-F3387D5D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E303-4CA3-4DA5-8C42-F3B32706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8C37-2772-4E16-A67C-DA2C7AA79EE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0CE02-76F2-4AB0-9733-343D0039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42A1-F098-4830-9ABD-0C8478BE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CFB2-AD90-4F2C-B79A-AFFAD4A4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2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33645-104B-49CE-B3DA-B4B5180B7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05180-0ACE-4DA2-BA21-4AB223D32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7F42-1314-4EEF-9772-DC75E801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8C37-2772-4E16-A67C-DA2C7AA79EE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A1EFF-E761-440E-82E4-5B827772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EC48D-5EAD-4D7D-AD57-1E976DBC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CFB2-AD90-4F2C-B79A-AFFAD4A4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2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6EB1-6ED7-46C3-98E7-8E6CA011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46A0-7AA2-4CE1-A04D-EC7A84B6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5A44-808D-470C-90A0-87C803C8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8C37-2772-4E16-A67C-DA2C7AA79EE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D9F5B-3D3F-474B-ADE7-2ABE28AC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337CA-B3D8-42FC-BD95-33E606A8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CFB2-AD90-4F2C-B79A-AFFAD4A4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FE46-A8F2-4EAB-A64D-DFCEDE0C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230C1-DE48-49F2-862A-85608319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43123-9B3C-40F7-AE16-1C2A6504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8C37-2772-4E16-A67C-DA2C7AA79EE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7166-8EAF-4A77-8A9A-1C21D638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4ED9-6481-49AB-AD1E-A5941213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CFB2-AD90-4F2C-B79A-AFFAD4A4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3164-8285-4B61-87F9-EDFC9F70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B1FA-8306-4585-9E1A-D5C73D857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634F7-436A-4913-8161-DA938963D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822D-7608-4CC8-B0F2-9F173580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8C37-2772-4E16-A67C-DA2C7AA79EE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92AA1-4E21-4DFE-8C5E-AECBCE00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49F4E-85B6-4EDD-B634-13EDC9E8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CFB2-AD90-4F2C-B79A-AFFAD4A4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5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8332-7D55-467E-81F8-7B6A46C7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F2057-2A82-43F8-9C3D-B964513E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9BDFE-7A24-4779-8A7E-770012E4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BFC59-E7F4-4A66-BFF1-2369F7095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17E6D-E4A6-4F94-8743-6DBC90DBF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3E758-86A0-4621-AC70-57F305CC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8C37-2772-4E16-A67C-DA2C7AA79EE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7BFA9-E064-4811-A307-B97DD9AC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5CF15-4E60-4F8A-924A-710FEBB9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CFB2-AD90-4F2C-B79A-AFFAD4A4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5FDD-9F0D-413E-AB88-6D031AC6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87BF2-0F97-486F-B169-EB03E5A5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8C37-2772-4E16-A67C-DA2C7AA79EE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E1E7C-3E92-4CF6-8EBC-B560C2FF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B202-D302-4836-921E-C299AA23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CFB2-AD90-4F2C-B79A-AFFAD4A4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8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FA98A-A20A-4097-9A3E-0CCEA7DE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8C37-2772-4E16-A67C-DA2C7AA79EE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87FB9-89D5-4DAD-B43B-BDDCD484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79FDE-7AAF-4172-AC68-312D1C2E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CFB2-AD90-4F2C-B79A-AFFAD4A4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25BD-678A-4D13-B55D-7A6DD45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613D-8083-4714-945B-007F0554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A8367-08BC-4935-B592-4AD7E3721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BE135-8437-43E1-A72B-FCEB62B8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8C37-2772-4E16-A67C-DA2C7AA79EE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5B080-6A1C-476C-878C-A19AF6D3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54567-41F1-496D-9CE1-21E6634F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CFB2-AD90-4F2C-B79A-AFFAD4A4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CC30-AB8F-452F-ABF7-DBD33582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04711-BC79-4328-ACE5-0BBD89C8A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1F643-9707-427E-8875-1DA5F8CC5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4CA3F-505C-4189-8446-D5EB08B6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8C37-2772-4E16-A67C-DA2C7AA79EE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1E2B0-2200-4E00-8290-EBE7B120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B069-ADAC-4967-8BC9-EBE5DCA9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CFB2-AD90-4F2C-B79A-AFFAD4A4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8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6365E-92AB-40D3-A575-F5528F3A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2F9FA-0AB1-41A4-812F-29D6A2EFD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E012-C900-4C8A-8340-3DB5623EC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8C37-2772-4E16-A67C-DA2C7AA79EE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A6EB8-5B27-4558-9746-83F4CDF41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EEC3-8582-4179-8246-55CDA5D0B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CFB2-AD90-4F2C-B79A-AFFAD4A43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6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A0D9DC-D04A-4978-B775-DE9D6EC14B9F}"/>
              </a:ext>
            </a:extLst>
          </p:cNvPr>
          <p:cNvSpPr/>
          <p:nvPr/>
        </p:nvSpPr>
        <p:spPr>
          <a:xfrm>
            <a:off x="233787" y="195886"/>
            <a:ext cx="5437031" cy="14946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C8398-A822-406E-8E83-415ED98D7F98}"/>
              </a:ext>
            </a:extLst>
          </p:cNvPr>
          <p:cNvSpPr txBox="1"/>
          <p:nvPr/>
        </p:nvSpPr>
        <p:spPr>
          <a:xfrm>
            <a:off x="382841" y="608052"/>
            <a:ext cx="2808211" cy="479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Regular Expressions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73E202-6D32-48E4-8A12-F4E2711EDFBF}"/>
              </a:ext>
            </a:extLst>
          </p:cNvPr>
          <p:cNvSpPr/>
          <p:nvPr/>
        </p:nvSpPr>
        <p:spPr>
          <a:xfrm>
            <a:off x="6687093" y="194605"/>
            <a:ext cx="5437031" cy="14946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143D8D-37BF-4CB1-8A5E-8BBD4C43FBDB}"/>
              </a:ext>
            </a:extLst>
          </p:cNvPr>
          <p:cNvSpPr txBox="1"/>
          <p:nvPr/>
        </p:nvSpPr>
        <p:spPr>
          <a:xfrm>
            <a:off x="6936040" y="432122"/>
            <a:ext cx="2808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Deterministic Finite Automata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0A80DE5-2B7B-45D3-9AE7-577A0DB8CAF3}"/>
              </a:ext>
            </a:extLst>
          </p:cNvPr>
          <p:cNvSpPr/>
          <p:nvPr/>
        </p:nvSpPr>
        <p:spPr>
          <a:xfrm>
            <a:off x="233786" y="2681699"/>
            <a:ext cx="5437031" cy="14946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5DF0BF-D9FC-40E2-95BE-7915CADBC020}"/>
              </a:ext>
            </a:extLst>
          </p:cNvPr>
          <p:cNvSpPr txBox="1"/>
          <p:nvPr/>
        </p:nvSpPr>
        <p:spPr>
          <a:xfrm>
            <a:off x="461312" y="3013500"/>
            <a:ext cx="2808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Context-Free Grammar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363572-1372-4EFC-A951-D534AE0C0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51" y="3106654"/>
            <a:ext cx="3262270" cy="6446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53768D9-3C63-4591-A86F-7F70456B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664" y="303118"/>
            <a:ext cx="2259393" cy="10890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BC068E1-F40C-4334-9C96-CD3BCFC78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818" y="578329"/>
            <a:ext cx="2908044" cy="646232"/>
          </a:xfrm>
          <a:prstGeom prst="rect">
            <a:avLst/>
          </a:prstGeom>
        </p:spPr>
      </p:pic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8C4F8208-91A7-4476-840F-DA32F0366882}"/>
              </a:ext>
            </a:extLst>
          </p:cNvPr>
          <p:cNvSpPr/>
          <p:nvPr/>
        </p:nvSpPr>
        <p:spPr>
          <a:xfrm>
            <a:off x="5740093" y="683608"/>
            <a:ext cx="875980" cy="4796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B16E3405-0821-4812-94EF-83795AABC053}"/>
              </a:ext>
            </a:extLst>
          </p:cNvPr>
          <p:cNvSpPr/>
          <p:nvPr/>
        </p:nvSpPr>
        <p:spPr>
          <a:xfrm>
            <a:off x="2727832" y="1857826"/>
            <a:ext cx="463220" cy="659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3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49E219-598D-4B0F-AFD2-2B118081C28F}"/>
              </a:ext>
            </a:extLst>
          </p:cNvPr>
          <p:cNvSpPr/>
          <p:nvPr/>
        </p:nvSpPr>
        <p:spPr>
          <a:xfrm>
            <a:off x="1280672" y="2230227"/>
            <a:ext cx="579120" cy="5257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E028E-13F0-40D1-94BD-403920B57C6D}"/>
                  </a:ext>
                </a:extLst>
              </p:cNvPr>
              <p:cNvSpPr txBox="1"/>
              <p:nvPr/>
            </p:nvSpPr>
            <p:spPr>
              <a:xfrm>
                <a:off x="3453238" y="1804720"/>
                <a:ext cx="745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E028E-13F0-40D1-94BD-403920B57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238" y="1804720"/>
                <a:ext cx="7453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AAC8DC85-6E3C-4689-921C-366272623A76}"/>
              </a:ext>
            </a:extLst>
          </p:cNvPr>
          <p:cNvSpPr/>
          <p:nvPr/>
        </p:nvSpPr>
        <p:spPr>
          <a:xfrm>
            <a:off x="2643756" y="2168484"/>
            <a:ext cx="579120" cy="5257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DB9AFC-3416-41B4-82B4-C4538665A9B5}"/>
                  </a:ext>
                </a:extLst>
              </p:cNvPr>
              <p:cNvSpPr txBox="1"/>
              <p:nvPr/>
            </p:nvSpPr>
            <p:spPr>
              <a:xfrm>
                <a:off x="1916302" y="2694264"/>
                <a:ext cx="745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DB9AFC-3416-41B4-82B4-C4538665A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302" y="2694264"/>
                <a:ext cx="74535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903858-D0AA-453F-A944-1807E8307305}"/>
                  </a:ext>
                </a:extLst>
              </p:cNvPr>
              <p:cNvSpPr txBox="1"/>
              <p:nvPr/>
            </p:nvSpPr>
            <p:spPr>
              <a:xfrm>
                <a:off x="2004779" y="1508109"/>
                <a:ext cx="745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903858-D0AA-453F-A944-1807E830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79" y="1508109"/>
                <a:ext cx="74535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38C26F-1A83-4FAF-960A-19CB4CE73447}"/>
                  </a:ext>
                </a:extLst>
              </p:cNvPr>
              <p:cNvSpPr txBox="1"/>
              <p:nvPr/>
            </p:nvSpPr>
            <p:spPr>
              <a:xfrm>
                <a:off x="649108" y="1795917"/>
                <a:ext cx="745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38C26F-1A83-4FAF-960A-19CB4CE73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8" y="1795917"/>
                <a:ext cx="7453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2013F3-F971-41AB-A7D6-DF07FFB2046B}"/>
              </a:ext>
            </a:extLst>
          </p:cNvPr>
          <p:cNvSpPr/>
          <p:nvPr/>
        </p:nvSpPr>
        <p:spPr>
          <a:xfrm>
            <a:off x="1752600" y="1996117"/>
            <a:ext cx="906780" cy="312743"/>
          </a:xfrm>
          <a:custGeom>
            <a:avLst/>
            <a:gdLst>
              <a:gd name="connsiteX0" fmla="*/ 0 w 906780"/>
              <a:gd name="connsiteY0" fmla="*/ 312743 h 312743"/>
              <a:gd name="connsiteX1" fmla="*/ 472440 w 906780"/>
              <a:gd name="connsiteY1" fmla="*/ 323 h 312743"/>
              <a:gd name="connsiteX2" fmla="*/ 906780 w 906780"/>
              <a:gd name="connsiteY2" fmla="*/ 251783 h 31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6780" h="312743">
                <a:moveTo>
                  <a:pt x="0" y="312743"/>
                </a:moveTo>
                <a:cubicBezTo>
                  <a:pt x="160655" y="161613"/>
                  <a:pt x="321310" y="10483"/>
                  <a:pt x="472440" y="323"/>
                </a:cubicBezTo>
                <a:cubicBezTo>
                  <a:pt x="623570" y="-9837"/>
                  <a:pt x="828040" y="222573"/>
                  <a:pt x="906780" y="25178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56870F-4AE3-42E0-9BC7-82802D20603D}"/>
              </a:ext>
            </a:extLst>
          </p:cNvPr>
          <p:cNvSpPr/>
          <p:nvPr/>
        </p:nvSpPr>
        <p:spPr>
          <a:xfrm>
            <a:off x="1897380" y="2621280"/>
            <a:ext cx="800100" cy="198333"/>
          </a:xfrm>
          <a:custGeom>
            <a:avLst/>
            <a:gdLst>
              <a:gd name="connsiteX0" fmla="*/ 800100 w 800100"/>
              <a:gd name="connsiteY0" fmla="*/ 0 h 198333"/>
              <a:gd name="connsiteX1" fmla="*/ 449580 w 800100"/>
              <a:gd name="connsiteY1" fmla="*/ 198120 h 198333"/>
              <a:gd name="connsiteX2" fmla="*/ 0 w 800100"/>
              <a:gd name="connsiteY2" fmla="*/ 30480 h 19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98333">
                <a:moveTo>
                  <a:pt x="800100" y="0"/>
                </a:moveTo>
                <a:cubicBezTo>
                  <a:pt x="691515" y="96520"/>
                  <a:pt x="582930" y="193040"/>
                  <a:pt x="449580" y="198120"/>
                </a:cubicBezTo>
                <a:cubicBezTo>
                  <a:pt x="316230" y="203200"/>
                  <a:pt x="158115" y="116840"/>
                  <a:pt x="0" y="3048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2E329F-725D-48BE-893A-D169FDE8B101}"/>
              </a:ext>
            </a:extLst>
          </p:cNvPr>
          <p:cNvSpPr/>
          <p:nvPr/>
        </p:nvSpPr>
        <p:spPr>
          <a:xfrm>
            <a:off x="3147060" y="2017621"/>
            <a:ext cx="495033" cy="611732"/>
          </a:xfrm>
          <a:custGeom>
            <a:avLst/>
            <a:gdLst>
              <a:gd name="connsiteX0" fmla="*/ 0 w 495033"/>
              <a:gd name="connsiteY0" fmla="*/ 245519 h 611732"/>
              <a:gd name="connsiteX1" fmla="*/ 144780 w 495033"/>
              <a:gd name="connsiteY1" fmla="*/ 1679 h 611732"/>
              <a:gd name="connsiteX2" fmla="*/ 487680 w 495033"/>
              <a:gd name="connsiteY2" fmla="*/ 161699 h 611732"/>
              <a:gd name="connsiteX3" fmla="*/ 358140 w 495033"/>
              <a:gd name="connsiteY3" fmla="*/ 596039 h 611732"/>
              <a:gd name="connsiteX4" fmla="*/ 106680 w 495033"/>
              <a:gd name="connsiteY4" fmla="*/ 474119 h 61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033" h="611732">
                <a:moveTo>
                  <a:pt x="0" y="245519"/>
                </a:moveTo>
                <a:cubicBezTo>
                  <a:pt x="31750" y="130584"/>
                  <a:pt x="63500" y="15649"/>
                  <a:pt x="144780" y="1679"/>
                </a:cubicBezTo>
                <a:cubicBezTo>
                  <a:pt x="226060" y="-12291"/>
                  <a:pt x="452120" y="62639"/>
                  <a:pt x="487680" y="161699"/>
                </a:cubicBezTo>
                <a:cubicBezTo>
                  <a:pt x="523240" y="260759"/>
                  <a:pt x="421640" y="543969"/>
                  <a:pt x="358140" y="596039"/>
                </a:cubicBezTo>
                <a:cubicBezTo>
                  <a:pt x="294640" y="648109"/>
                  <a:pt x="200660" y="561114"/>
                  <a:pt x="106680" y="474119"/>
                </a:cubicBezTo>
              </a:path>
            </a:pathLst>
          </a:custGeom>
          <a:noFill/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98E9349-27E0-43AB-9515-CDE1F9DD0930}"/>
              </a:ext>
            </a:extLst>
          </p:cNvPr>
          <p:cNvSpPr/>
          <p:nvPr/>
        </p:nvSpPr>
        <p:spPr>
          <a:xfrm>
            <a:off x="914400" y="2301268"/>
            <a:ext cx="388620" cy="592679"/>
          </a:xfrm>
          <a:custGeom>
            <a:avLst/>
            <a:gdLst>
              <a:gd name="connsiteX0" fmla="*/ 388620 w 388620"/>
              <a:gd name="connsiteY0" fmla="*/ 449552 h 592679"/>
              <a:gd name="connsiteX1" fmla="*/ 137160 w 388620"/>
              <a:gd name="connsiteY1" fmla="*/ 586712 h 592679"/>
              <a:gd name="connsiteX2" fmla="*/ 0 w 388620"/>
              <a:gd name="connsiteY2" fmla="*/ 274292 h 592679"/>
              <a:gd name="connsiteX3" fmla="*/ 137160 w 388620"/>
              <a:gd name="connsiteY3" fmla="*/ 7592 h 592679"/>
              <a:gd name="connsiteX4" fmla="*/ 335280 w 388620"/>
              <a:gd name="connsiteY4" fmla="*/ 99032 h 59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20" h="592679">
                <a:moveTo>
                  <a:pt x="388620" y="449552"/>
                </a:moveTo>
                <a:cubicBezTo>
                  <a:pt x="295275" y="532737"/>
                  <a:pt x="201930" y="615922"/>
                  <a:pt x="137160" y="586712"/>
                </a:cubicBezTo>
                <a:cubicBezTo>
                  <a:pt x="72390" y="557502"/>
                  <a:pt x="0" y="370812"/>
                  <a:pt x="0" y="274292"/>
                </a:cubicBezTo>
                <a:cubicBezTo>
                  <a:pt x="0" y="177772"/>
                  <a:pt x="81280" y="36802"/>
                  <a:pt x="137160" y="7592"/>
                </a:cubicBezTo>
                <a:cubicBezTo>
                  <a:pt x="193040" y="-21618"/>
                  <a:pt x="264160" y="38707"/>
                  <a:pt x="335280" y="99032"/>
                </a:cubicBezTo>
              </a:path>
            </a:pathLst>
          </a:custGeom>
          <a:noFill/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B6422-3084-4012-83E7-8E0EEBD6C179}"/>
              </a:ext>
            </a:extLst>
          </p:cNvPr>
          <p:cNvSpPr txBox="1"/>
          <p:nvPr/>
        </p:nvSpPr>
        <p:spPr>
          <a:xfrm>
            <a:off x="6020617" y="1969709"/>
            <a:ext cx="281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0*(10*1)*0*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6A99F8-8E3F-47BA-AED7-DDB1A2F34864}"/>
              </a:ext>
            </a:extLst>
          </p:cNvPr>
          <p:cNvSpPr txBox="1"/>
          <p:nvPr/>
        </p:nvSpPr>
        <p:spPr>
          <a:xfrm>
            <a:off x="5965548" y="3728072"/>
            <a:ext cx="498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:== (start) | start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() start | “”</a:t>
            </a:r>
          </a:p>
        </p:txBody>
      </p:sp>
    </p:spTree>
    <p:extLst>
      <p:ext uri="{BB962C8B-B14F-4D97-AF65-F5344CB8AC3E}">
        <p14:creationId xmlns:p14="http://schemas.microsoft.com/office/powerpoint/2010/main" val="380850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Barak, Boaz</cp:lastModifiedBy>
  <cp:revision>2</cp:revision>
  <dcterms:created xsi:type="dcterms:W3CDTF">2019-06-07T13:03:58Z</dcterms:created>
  <dcterms:modified xsi:type="dcterms:W3CDTF">2019-06-07T13:07:16Z</dcterms:modified>
</cp:coreProperties>
</file>