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64" r:id="rId6"/>
    <p:sldId id="260" r:id="rId7"/>
    <p:sldId id="258" r:id="rId8"/>
    <p:sldId id="261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4618-1D91-4334-80A4-F44748EAA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EB101-1241-47F3-87E0-B3F7272F4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561E-3869-4139-9006-07067B5D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07BB-3207-40DD-904E-F56F824FA06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C15F2-05FD-4760-A893-543280E5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19ACA-992B-48A9-9317-D97310C6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EC6-150E-4C10-94D6-DE461F65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4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A989-E974-4820-817E-02482CF9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C1077-31FF-4F0D-BF4B-772861282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8BD84-2D4C-4BB8-8C43-57D8732F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07BB-3207-40DD-904E-F56F824FA06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FA526-BBED-49FE-99C9-587F0758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6A51D-7D09-407B-9BEB-1F45F819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EC6-150E-4C10-94D6-DE461F65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3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F5DD7-B0E9-4A2C-9EF6-E397F9213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17CC7-60AB-4F1D-9B47-E92206033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254CF-B741-464C-9C6F-978962C5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07BB-3207-40DD-904E-F56F824FA06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E4419-0E67-4F15-ABB3-44DCEAB9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17AFB-47E5-4B88-BC4D-6DD65D6E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EC6-150E-4C10-94D6-DE461F65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0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7E5A-319E-472C-B6E9-5C0D829E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EB5E-E7D2-4ECE-A427-EF366828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FB079-593F-4A37-9AE2-ADD44356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07BB-3207-40DD-904E-F56F824FA06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678A6-1C77-454A-A59E-B76D6859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202CE-B379-4749-86D3-07CB73D1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EC6-150E-4C10-94D6-DE461F65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8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7F74-F9DE-438C-8EE4-5493F70F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E64F3-2D79-4219-8293-A3CCFFD00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AD37-C8D1-4F7F-8708-F1B26F36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07BB-3207-40DD-904E-F56F824FA06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77B82-2212-4987-AF8D-699891E3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7D1FD-029A-4E48-B4E9-CE71D28A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EC6-150E-4C10-94D6-DE461F65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0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220C-95FC-4A7E-97EA-EA9B3DA2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D5BF-1F9D-4062-BBC3-CDD23C0EF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6209B-B49D-49D0-B418-79441DE01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3D433-56BA-43F5-AED0-04E51A24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07BB-3207-40DD-904E-F56F824FA06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E8256-8DD9-407C-8FB0-DD83764A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01E37-7840-47EF-A8D8-5C625B56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EC6-150E-4C10-94D6-DE461F65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3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DF5D-0A81-43CD-A9A4-9E563FCC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5AD49-5A9A-4CFD-B33F-13D825AFA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1D1F8-A079-4E26-939D-9EA9B71F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1B250-10C7-40B4-AF2D-F51CD71C7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EEB9D-B803-4EB9-920F-9CED2507C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5CEB3-B42F-483A-817B-9BFE54BE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07BB-3207-40DD-904E-F56F824FA06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414A8-A014-43EB-92BB-8510F306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001ED-269C-4C8F-BECD-E815C44D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EC6-150E-4C10-94D6-DE461F65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3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7BBE-18A6-4BE1-8115-69037A4B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EADC8-3DDB-4190-9B96-68ABADCE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07BB-3207-40DD-904E-F56F824FA06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00A2F-EDC1-40DC-A2E8-BCD2EBD7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AC7BC-2FCF-4AD7-8A3B-31B6D872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EC6-150E-4C10-94D6-DE461F65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2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0CE18-96AC-4E1B-B706-4D8075E2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07BB-3207-40DD-904E-F56F824FA06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B8EB4-1763-4F51-85F6-2754BB53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B3558-69EC-4BE8-A6EA-7A4BC199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EC6-150E-4C10-94D6-DE461F65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5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5E92-449B-4B80-B36C-515556EC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D7623-C0B4-40BC-AE61-2DB9F2804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3EF1-1582-4C0B-BEA9-A9C2C31A2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E5393-0B4F-4483-8007-196E50E2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07BB-3207-40DD-904E-F56F824FA06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C767D-0020-4B89-8A57-F7F1A731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2AB8B-78C2-4F0C-895B-306DF547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EC6-150E-4C10-94D6-DE461F65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5CB7-66C0-47B9-AEA6-93C46119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F92AC-0CF3-42B5-AF6F-1CE48781E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2AB2-B711-4EB0-A270-5C8B69246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EB4CC-E946-48BC-8F92-978FA03A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07BB-3207-40DD-904E-F56F824FA06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E4360-BDF9-48AF-98A2-32A1D1C6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53332-BD9C-4BA1-8850-2DD9C717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2EC6-150E-4C10-94D6-DE461F65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5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809BD-64BC-4DAC-80B9-261CFFE0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624FE-1CE2-409F-BD74-E39DC1314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73676-1DBB-4CB4-BF9E-FEAFE7658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F07BB-3207-40DD-904E-F56F824FA062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DACF1-742B-4192-8BFA-33168477F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FF6AB-2D24-467E-BA21-28A60D58D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2EC6-150E-4C10-94D6-DE461F65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10.png"/><Relationship Id="rId7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210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F2DDE3F-03E4-4FC9-99AB-5EA72BF9A9C0}"/>
              </a:ext>
            </a:extLst>
          </p:cNvPr>
          <p:cNvGrpSpPr/>
          <p:nvPr/>
        </p:nvGrpSpPr>
        <p:grpSpPr>
          <a:xfrm>
            <a:off x="3139440" y="153049"/>
            <a:ext cx="5074920" cy="1112521"/>
            <a:chOff x="3139440" y="153049"/>
            <a:chExt cx="5074920" cy="111252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940246B-A55A-42E8-99BB-F20FBE24841C}"/>
                </a:ext>
              </a:extLst>
            </p:cNvPr>
            <p:cNvSpPr/>
            <p:nvPr/>
          </p:nvSpPr>
          <p:spPr>
            <a:xfrm>
              <a:off x="3139440" y="153049"/>
              <a:ext cx="5074920" cy="11125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1CE8AC7-EFEC-4D3A-A48C-30C9D4D0D8FE}"/>
                    </a:ext>
                  </a:extLst>
                </p:cNvPr>
                <p:cNvSpPr txBox="1"/>
                <p:nvPr/>
              </p:nvSpPr>
              <p:spPr>
                <a:xfrm>
                  <a:off x="3331781" y="258429"/>
                  <a:ext cx="280821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Define running time,</a:t>
                  </a:r>
                  <a:br>
                    <a:rPr lang="en-US" sz="2400" dirty="0"/>
                  </a:br>
                  <a14:m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a14:m>
                  <a:r>
                    <a:rPr lang="en-US" sz="2400" dirty="0"/>
                    <a:t> and </a:t>
                  </a:r>
                  <a14:m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𝑬𝑿𝑷</m:t>
                      </m:r>
                    </m:oMath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1CE8AC7-EFEC-4D3A-A48C-30C9D4D0D8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781" y="258429"/>
                  <a:ext cx="2808211" cy="830997"/>
                </a:xfrm>
                <a:prstGeom prst="rect">
                  <a:avLst/>
                </a:prstGeom>
                <a:blipFill>
                  <a:blip r:embed="rId2"/>
                  <a:stretch>
                    <a:fillRect l="-3478" t="-5839" r="-652" b="-15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C9B4FA1-3D50-4AAC-B356-260EA4F81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9650" y="258429"/>
              <a:ext cx="1301810" cy="81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C5FE25-F75D-43F7-9AAA-86A889EF207D}"/>
              </a:ext>
            </a:extLst>
          </p:cNvPr>
          <p:cNvGrpSpPr/>
          <p:nvPr/>
        </p:nvGrpSpPr>
        <p:grpSpPr>
          <a:xfrm>
            <a:off x="3139440" y="4800415"/>
            <a:ext cx="5074920" cy="1112521"/>
            <a:chOff x="3139440" y="4800415"/>
            <a:chExt cx="5074920" cy="111252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0E85DD3-00F8-4805-9E8B-16D7ACC1900A}"/>
                </a:ext>
              </a:extLst>
            </p:cNvPr>
            <p:cNvSpPr/>
            <p:nvPr/>
          </p:nvSpPr>
          <p:spPr>
            <a:xfrm>
              <a:off x="3139440" y="4800415"/>
              <a:ext cx="5074920" cy="11125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5F36C8C-3C64-4AF4-862F-B7F1C7010FC8}"/>
                    </a:ext>
                  </a:extLst>
                </p:cNvPr>
                <p:cNvSpPr txBox="1"/>
                <p:nvPr/>
              </p:nvSpPr>
              <p:spPr>
                <a:xfrm>
                  <a:off x="3241262" y="4941176"/>
                  <a:ext cx="3304318" cy="8641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Non-uniform complexity</a:t>
                  </a:r>
                  <a:br>
                    <a:rPr lang="en-US" sz="2400" dirty="0"/>
                  </a:br>
                  <a14:m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⊆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𝒑𝒐𝒍𝒚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</a:t>
                  </a: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5F36C8C-3C64-4AF4-862F-B7F1C7010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1262" y="4941176"/>
                  <a:ext cx="3304318" cy="864147"/>
                </a:xfrm>
                <a:prstGeom prst="rect">
                  <a:avLst/>
                </a:prstGeom>
                <a:blipFill>
                  <a:blip r:embed="rId4"/>
                  <a:stretch>
                    <a:fillRect l="-2952" t="-5674" b="-70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B5D516D-AAE8-498B-8F48-9103A3F10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8897" y="4878223"/>
              <a:ext cx="1795463" cy="95758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5B492D-38F5-47EA-ADED-70E22DDEAA0E}"/>
              </a:ext>
            </a:extLst>
          </p:cNvPr>
          <p:cNvGrpSpPr/>
          <p:nvPr/>
        </p:nvGrpSpPr>
        <p:grpSpPr>
          <a:xfrm>
            <a:off x="3139440" y="1702171"/>
            <a:ext cx="5074920" cy="1112521"/>
            <a:chOff x="3139440" y="1646152"/>
            <a:chExt cx="5074920" cy="11125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200262F-4EA2-442C-B799-F5A91DE8771E}"/>
                    </a:ext>
                  </a:extLst>
                </p:cNvPr>
                <p:cNvSpPr txBox="1"/>
                <p:nvPr/>
              </p:nvSpPr>
              <p:spPr>
                <a:xfrm>
                  <a:off x="3240341" y="1698609"/>
                  <a:ext cx="24518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TM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⇔</m:t>
                      </m:r>
                    </m:oMath>
                  </a14:m>
                  <a:r>
                    <a:rPr lang="en-US" sz="2400" b="1" dirty="0"/>
                    <a:t> </a:t>
                  </a:r>
                  <a:r>
                    <a:rPr lang="en-US" sz="2400" dirty="0"/>
                    <a:t>RAM </a:t>
                  </a:r>
                  <a:r>
                    <a:rPr lang="en-US" sz="2400" dirty="0" err="1"/>
                    <a:t>bisimulation</a:t>
                  </a:r>
                  <a:endParaRPr lang="en-US" sz="2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200262F-4EA2-442C-B799-F5A91DE87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341" y="1698609"/>
                  <a:ext cx="2451800" cy="830997"/>
                </a:xfrm>
                <a:prstGeom prst="rect">
                  <a:avLst/>
                </a:prstGeom>
                <a:blipFill>
                  <a:blip r:embed="rId6"/>
                  <a:stretch>
                    <a:fillRect l="-3980" t="-5882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FBD9D24-4248-442E-9393-18EE8A3DB54F}"/>
                </a:ext>
              </a:extLst>
            </p:cNvPr>
            <p:cNvSpPr/>
            <p:nvPr/>
          </p:nvSpPr>
          <p:spPr>
            <a:xfrm>
              <a:off x="3139440" y="1646152"/>
              <a:ext cx="5074920" cy="11125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AF152FF-DAA4-4477-BE73-8DF8944F9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5081" y="1737949"/>
              <a:ext cx="1821180" cy="95927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943D6E-AC3B-4EDE-B004-6566C1A4B49D}"/>
              </a:ext>
            </a:extLst>
          </p:cNvPr>
          <p:cNvGrpSpPr/>
          <p:nvPr/>
        </p:nvGrpSpPr>
        <p:grpSpPr>
          <a:xfrm>
            <a:off x="3139440" y="3251293"/>
            <a:ext cx="5074921" cy="1112521"/>
            <a:chOff x="3139440" y="3139255"/>
            <a:chExt cx="5074921" cy="111252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B89CE7-A008-475F-85E2-B0313F26EE1C}"/>
                </a:ext>
              </a:extLst>
            </p:cNvPr>
            <p:cNvSpPr txBox="1"/>
            <p:nvPr/>
          </p:nvSpPr>
          <p:spPr>
            <a:xfrm>
              <a:off x="3139440" y="3262485"/>
              <a:ext cx="3244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Universal Machine</a:t>
              </a:r>
              <a:br>
                <a:rPr lang="en-US" sz="2400" dirty="0"/>
              </a:br>
              <a:r>
                <a:rPr lang="en-US" sz="2400" dirty="0"/>
                <a:t>Time Hierarchy Theorem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083FC19-CE7F-412D-8AE4-427706BDA34E}"/>
                </a:ext>
              </a:extLst>
            </p:cNvPr>
            <p:cNvSpPr/>
            <p:nvPr/>
          </p:nvSpPr>
          <p:spPr>
            <a:xfrm>
              <a:off x="3139441" y="3139255"/>
              <a:ext cx="5074920" cy="111252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EB5D1C5-2732-4886-AD7E-130572477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55081" y="3222609"/>
              <a:ext cx="1645919" cy="943352"/>
            </a:xfrm>
            <a:prstGeom prst="rect">
              <a:avLst/>
            </a:prstGeom>
          </p:spPr>
        </p:pic>
      </p:grpSp>
      <p:sp>
        <p:nvSpPr>
          <p:cNvPr id="27" name="Arrow: Down 26">
            <a:extLst>
              <a:ext uri="{FF2B5EF4-FFF2-40B4-BE49-F238E27FC236}">
                <a16:creationId xmlns:a16="http://schemas.microsoft.com/office/drawing/2014/main" id="{CB5AE7DC-6F0F-4B4E-98DB-B9CFB022300D}"/>
              </a:ext>
            </a:extLst>
          </p:cNvPr>
          <p:cNvSpPr/>
          <p:nvPr/>
        </p:nvSpPr>
        <p:spPr>
          <a:xfrm>
            <a:off x="5440680" y="1318260"/>
            <a:ext cx="373381" cy="338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5D72BA9-1089-4F70-A6FA-1C3EEA672EB7}"/>
              </a:ext>
            </a:extLst>
          </p:cNvPr>
          <p:cNvSpPr/>
          <p:nvPr/>
        </p:nvSpPr>
        <p:spPr>
          <a:xfrm>
            <a:off x="5455920" y="2880360"/>
            <a:ext cx="373381" cy="338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B1FDB48A-6F21-460C-94F3-CD85A7DEFB23}"/>
              </a:ext>
            </a:extLst>
          </p:cNvPr>
          <p:cNvSpPr/>
          <p:nvPr/>
        </p:nvSpPr>
        <p:spPr>
          <a:xfrm>
            <a:off x="5463540" y="4434840"/>
            <a:ext cx="373381" cy="338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8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0C0121-F333-4E86-8D19-D597FE48E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75" y="1950719"/>
            <a:ext cx="5094614" cy="27861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FE0B58-6298-47A1-A481-370E50619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94" y="1950719"/>
            <a:ext cx="5084285" cy="2786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5C219-FE04-492C-9BA1-5964112B9E8A}"/>
              </a:ext>
            </a:extLst>
          </p:cNvPr>
          <p:cNvSpPr txBox="1"/>
          <p:nvPr/>
        </p:nvSpPr>
        <p:spPr>
          <a:xfrm>
            <a:off x="2651760" y="1264920"/>
            <a:ext cx="2644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070C0"/>
                </a:solidFill>
              </a:rPr>
              <a:t>Likely: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73E92-E0A2-4C79-9F1F-5CCAC7FD9066}"/>
              </a:ext>
            </a:extLst>
          </p:cNvPr>
          <p:cNvSpPr txBox="1"/>
          <p:nvPr/>
        </p:nvSpPr>
        <p:spPr>
          <a:xfrm>
            <a:off x="7978140" y="1264920"/>
            <a:ext cx="2644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070C0"/>
                </a:solidFill>
              </a:rPr>
              <a:t>Possible: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58E40B-4E4C-43D3-A3C7-A65EA1E62297}"/>
              </a:ext>
            </a:extLst>
          </p:cNvPr>
          <p:cNvCxnSpPr/>
          <p:nvPr/>
        </p:nvCxnSpPr>
        <p:spPr>
          <a:xfrm>
            <a:off x="6324600" y="1120140"/>
            <a:ext cx="0" cy="43205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0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08D6D1-32D9-4F8E-B971-54FE347CCB75}"/>
              </a:ext>
            </a:extLst>
          </p:cNvPr>
          <p:cNvSpPr/>
          <p:nvPr/>
        </p:nvSpPr>
        <p:spPr>
          <a:xfrm>
            <a:off x="0" y="312420"/>
            <a:ext cx="9608820" cy="6545580"/>
          </a:xfrm>
          <a:prstGeom prst="rect">
            <a:avLst/>
          </a:prstGeom>
          <a:pattFill prst="pct20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E06E9D-0B7F-479F-82E1-CCA4D6EC2666}"/>
              </a:ext>
            </a:extLst>
          </p:cNvPr>
          <p:cNvSpPr/>
          <p:nvPr/>
        </p:nvSpPr>
        <p:spPr>
          <a:xfrm>
            <a:off x="160020" y="1351722"/>
            <a:ext cx="9246373" cy="5390982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8305A3-C2C5-4300-A21D-D9A1D932792B}"/>
                  </a:ext>
                </a:extLst>
              </p:cNvPr>
              <p:cNvSpPr txBox="1"/>
              <p:nvPr/>
            </p:nvSpPr>
            <p:spPr>
              <a:xfrm>
                <a:off x="2583180" y="1402664"/>
                <a:ext cx="133032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latin typeface="Cambria Math" panose="02040503050406030204" pitchFamily="18" charset="0"/>
                        </a:rPr>
                        <m:t>𝑬𝑿𝑷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8305A3-C2C5-4300-A21D-D9A1D9327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180" y="1402664"/>
                <a:ext cx="1330326" cy="1107996"/>
              </a:xfrm>
              <a:prstGeom prst="rect">
                <a:avLst/>
              </a:prstGeom>
              <a:blipFill>
                <a:blip r:embed="rId2"/>
                <a:stretch>
                  <a:fillRect r="-33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6D57DC1-D061-4289-B7BF-EE60E6DBCECA}"/>
              </a:ext>
            </a:extLst>
          </p:cNvPr>
          <p:cNvSpPr/>
          <p:nvPr/>
        </p:nvSpPr>
        <p:spPr>
          <a:xfrm>
            <a:off x="1207167" y="2437500"/>
            <a:ext cx="6397894" cy="384797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510A543-90F7-420F-84B8-5BFC3AAA7268}"/>
              </a:ext>
            </a:extLst>
          </p:cNvPr>
          <p:cNvSpPr/>
          <p:nvPr/>
        </p:nvSpPr>
        <p:spPr>
          <a:xfrm rot="5400000">
            <a:off x="8644062" y="1996771"/>
            <a:ext cx="1850666" cy="471512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9287D7-B7DB-4400-9B7E-896EE635FB18}"/>
              </a:ext>
            </a:extLst>
          </p:cNvPr>
          <p:cNvSpPr/>
          <p:nvPr/>
        </p:nvSpPr>
        <p:spPr>
          <a:xfrm>
            <a:off x="1557695" y="3232171"/>
            <a:ext cx="4373782" cy="25510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C422CF-59CE-48F7-8150-697574CF74AF}"/>
                  </a:ext>
                </a:extLst>
              </p:cNvPr>
              <p:cNvSpPr txBox="1"/>
              <p:nvPr/>
            </p:nvSpPr>
            <p:spPr>
              <a:xfrm>
                <a:off x="2483358" y="3922904"/>
                <a:ext cx="133032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C422CF-59CE-48F7-8150-697574CF7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358" y="3922904"/>
                <a:ext cx="1330326" cy="144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084AF0C6-220D-4388-88C6-59F206E4AEA2}"/>
              </a:ext>
            </a:extLst>
          </p:cNvPr>
          <p:cNvSpPr/>
          <p:nvPr/>
        </p:nvSpPr>
        <p:spPr>
          <a:xfrm>
            <a:off x="6353092" y="3429000"/>
            <a:ext cx="1411889" cy="18506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3C54EA-96C5-449F-B223-1E5BD367EEE6}"/>
                  </a:ext>
                </a:extLst>
              </p:cNvPr>
              <p:cNvSpPr txBox="1"/>
              <p:nvPr/>
            </p:nvSpPr>
            <p:spPr>
              <a:xfrm>
                <a:off x="6133904" y="3672399"/>
                <a:ext cx="1330326" cy="1301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en-US" sz="72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7200" b="1" i="1" smtClean="0">
                              <a:latin typeface="Cambria Math" panose="02040503050406030204" pitchFamily="18" charset="0"/>
                            </a:rPr>
                            <m:t>𝒑𝒐𝒍𝒚</m:t>
                          </m:r>
                        </m:sub>
                      </m:sSub>
                    </m:oMath>
                  </m:oMathPara>
                </a14:m>
                <a:endParaRPr lang="en-US" sz="72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3C54EA-96C5-449F-B223-1E5BD367E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904" y="3672399"/>
                <a:ext cx="1330326" cy="1301959"/>
              </a:xfrm>
              <a:prstGeom prst="rect">
                <a:avLst/>
              </a:prstGeom>
              <a:blipFill>
                <a:blip r:embed="rId4"/>
                <a:stretch>
                  <a:fillRect r="-87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tar: 5 Points 9">
            <a:extLst>
              <a:ext uri="{FF2B5EF4-FFF2-40B4-BE49-F238E27FC236}">
                <a16:creationId xmlns:a16="http://schemas.microsoft.com/office/drawing/2014/main" id="{E0474318-4054-4C53-8454-F717305D90E3}"/>
              </a:ext>
            </a:extLst>
          </p:cNvPr>
          <p:cNvSpPr/>
          <p:nvPr/>
        </p:nvSpPr>
        <p:spPr>
          <a:xfrm>
            <a:off x="9828008" y="4212309"/>
            <a:ext cx="484239" cy="461665"/>
          </a:xfrm>
          <a:prstGeom prst="star5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0E3E28-ABC4-4792-A090-B8671372225C}"/>
                  </a:ext>
                </a:extLst>
              </p:cNvPr>
              <p:cNvSpPr txBox="1"/>
              <p:nvPr/>
            </p:nvSpPr>
            <p:spPr>
              <a:xfrm>
                <a:off x="9463712" y="4749397"/>
                <a:ext cx="28594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𝑈𝐻𝐴𝐿𝑇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0E3E28-ABC4-4792-A090-B86713722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3712" y="4749397"/>
                <a:ext cx="2859485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0876AB-6DB8-4AB8-90E0-857C9D6000F1}"/>
                  </a:ext>
                </a:extLst>
              </p:cNvPr>
              <p:cNvSpPr txBox="1"/>
              <p:nvPr/>
            </p:nvSpPr>
            <p:spPr>
              <a:xfrm>
                <a:off x="227369" y="483128"/>
                <a:ext cx="13303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72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0876AB-6DB8-4AB8-90E0-857C9D600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9" y="483128"/>
                <a:ext cx="1330326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42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CA915FE-0E30-41C5-969F-04FAC0788FF7}"/>
              </a:ext>
            </a:extLst>
          </p:cNvPr>
          <p:cNvSpPr/>
          <p:nvPr/>
        </p:nvSpPr>
        <p:spPr>
          <a:xfrm>
            <a:off x="8356" y="53340"/>
            <a:ext cx="12061724" cy="6804660"/>
          </a:xfrm>
          <a:prstGeom prst="rect">
            <a:avLst/>
          </a:prstGeom>
          <a:pattFill prst="pct20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C62165-07C8-4B3D-B27F-9E7EF60640A9}"/>
                  </a:ext>
                </a:extLst>
              </p:cNvPr>
              <p:cNvSpPr txBox="1"/>
              <p:nvPr/>
            </p:nvSpPr>
            <p:spPr>
              <a:xfrm>
                <a:off x="235725" y="151434"/>
                <a:ext cx="13303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C62165-07C8-4B3D-B27F-9E7EF6064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25" y="151434"/>
                <a:ext cx="1330326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A9592974-5A99-4E51-975A-773A898D65A1}"/>
              </a:ext>
            </a:extLst>
          </p:cNvPr>
          <p:cNvSpPr/>
          <p:nvPr/>
        </p:nvSpPr>
        <p:spPr>
          <a:xfrm>
            <a:off x="55660" y="115295"/>
            <a:ext cx="12014420" cy="6742706"/>
          </a:xfrm>
          <a:prstGeom prst="ellipse">
            <a:avLst/>
          </a:prstGeom>
          <a:solidFill>
            <a:schemeClr val="accent1">
              <a:lumMod val="20000"/>
              <a:lumOff val="80000"/>
              <a:alpha val="2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AFAD07-038D-44AF-BF95-525FDAE1F0B0}"/>
              </a:ext>
            </a:extLst>
          </p:cNvPr>
          <p:cNvSpPr/>
          <p:nvPr/>
        </p:nvSpPr>
        <p:spPr>
          <a:xfrm>
            <a:off x="541756" y="652946"/>
            <a:ext cx="10763539" cy="6089759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0DFCA2-B499-4506-B7C9-652B5B5D61DD}"/>
              </a:ext>
            </a:extLst>
          </p:cNvPr>
          <p:cNvSpPr/>
          <p:nvPr/>
        </p:nvSpPr>
        <p:spPr>
          <a:xfrm>
            <a:off x="900341" y="1148897"/>
            <a:ext cx="10170033" cy="5377409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90821A-4939-46F3-87FE-7A90DEE268AC}"/>
              </a:ext>
            </a:extLst>
          </p:cNvPr>
          <p:cNvSpPr/>
          <p:nvPr/>
        </p:nvSpPr>
        <p:spPr>
          <a:xfrm>
            <a:off x="1307628" y="1595891"/>
            <a:ext cx="7915262" cy="4612808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453DA1-6F2F-471E-BDF4-43B30AF7C121}"/>
              </a:ext>
            </a:extLst>
          </p:cNvPr>
          <p:cNvSpPr/>
          <p:nvPr/>
        </p:nvSpPr>
        <p:spPr>
          <a:xfrm>
            <a:off x="1661094" y="2146158"/>
            <a:ext cx="7045583" cy="3399553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E3F503-A9D1-4029-9E00-36F6857B8E3E}"/>
              </a:ext>
            </a:extLst>
          </p:cNvPr>
          <p:cNvSpPr/>
          <p:nvPr/>
        </p:nvSpPr>
        <p:spPr>
          <a:xfrm>
            <a:off x="2046577" y="2503796"/>
            <a:ext cx="4373782" cy="2551017"/>
          </a:xfrm>
          <a:prstGeom prst="ellipse">
            <a:avLst/>
          </a:prstGeom>
          <a:solidFill>
            <a:schemeClr val="accent1">
              <a:lumMod val="75000"/>
              <a:alpha val="36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AC9902-789A-4BD2-91B6-5FD644ACEFA7}"/>
              </a:ext>
            </a:extLst>
          </p:cNvPr>
          <p:cNvSpPr/>
          <p:nvPr/>
        </p:nvSpPr>
        <p:spPr>
          <a:xfrm>
            <a:off x="2296949" y="3123459"/>
            <a:ext cx="3213684" cy="1694429"/>
          </a:xfrm>
          <a:prstGeom prst="ellipse">
            <a:avLst/>
          </a:prstGeom>
          <a:solidFill>
            <a:schemeClr val="accent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5D3F99-080D-422B-9130-93E5652D943C}"/>
              </a:ext>
            </a:extLst>
          </p:cNvPr>
          <p:cNvSpPr/>
          <p:nvPr/>
        </p:nvSpPr>
        <p:spPr>
          <a:xfrm>
            <a:off x="2659379" y="3626601"/>
            <a:ext cx="2005727" cy="1060659"/>
          </a:xfrm>
          <a:prstGeom prst="ellipse">
            <a:avLst/>
          </a:prstGeom>
          <a:solidFill>
            <a:schemeClr val="accent1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CBD98F-134C-4154-B702-110751F199D2}"/>
                  </a:ext>
                </a:extLst>
              </p:cNvPr>
              <p:cNvSpPr txBox="1"/>
              <p:nvPr/>
            </p:nvSpPr>
            <p:spPr>
              <a:xfrm>
                <a:off x="2885354" y="3916071"/>
                <a:ext cx="1330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𝑇𝐼𝑀𝐸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CBD98F-134C-4154-B702-110751F19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354" y="3916071"/>
                <a:ext cx="1330326" cy="461665"/>
              </a:xfrm>
              <a:prstGeom prst="rect">
                <a:avLst/>
              </a:prstGeom>
              <a:blipFill>
                <a:blip r:embed="rId3"/>
                <a:stretch>
                  <a:fillRect l="-913" r="-4246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435ECC-45B9-4AE0-875E-440F3C2868F0}"/>
                  </a:ext>
                </a:extLst>
              </p:cNvPr>
              <p:cNvSpPr txBox="1"/>
              <p:nvPr/>
            </p:nvSpPr>
            <p:spPr>
              <a:xfrm>
                <a:off x="2989907" y="3161857"/>
                <a:ext cx="1330326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𝑇𝐼𝑀𝐸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435ECC-45B9-4AE0-875E-440F3C286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907" y="3161857"/>
                <a:ext cx="1330326" cy="509178"/>
              </a:xfrm>
              <a:prstGeom prst="rect">
                <a:avLst/>
              </a:prstGeom>
              <a:blipFill>
                <a:blip r:embed="rId4"/>
                <a:stretch>
                  <a:fillRect r="-4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B8A491-44E6-40E3-8CDB-631299FECF11}"/>
                  </a:ext>
                </a:extLst>
              </p:cNvPr>
              <p:cNvSpPr txBox="1"/>
              <p:nvPr/>
            </p:nvSpPr>
            <p:spPr>
              <a:xfrm>
                <a:off x="3853559" y="2451909"/>
                <a:ext cx="133032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B8A491-44E6-40E3-8CDB-631299FEC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559" y="2451909"/>
                <a:ext cx="1330326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1247CF-6300-441D-AE42-3DA93AA398B4}"/>
                  </a:ext>
                </a:extLst>
              </p:cNvPr>
              <p:cNvSpPr txBox="1"/>
              <p:nvPr/>
            </p:nvSpPr>
            <p:spPr>
              <a:xfrm>
                <a:off x="5000815" y="2200909"/>
                <a:ext cx="1330326" cy="478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𝑇𝐼𝑀𝐸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1247CF-6300-441D-AE42-3DA93AA39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815" y="2200909"/>
                <a:ext cx="1330326" cy="478080"/>
              </a:xfrm>
              <a:prstGeom prst="rect">
                <a:avLst/>
              </a:prstGeom>
              <a:blipFill>
                <a:blip r:embed="rId6"/>
                <a:stretch>
                  <a:fillRect l="-913" r="-47945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E16A0-16EE-41E8-A6FC-5C6680C775E2}"/>
                  </a:ext>
                </a:extLst>
              </p:cNvPr>
              <p:cNvSpPr txBox="1"/>
              <p:nvPr/>
            </p:nvSpPr>
            <p:spPr>
              <a:xfrm>
                <a:off x="5105057" y="1626845"/>
                <a:ext cx="1330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𝑇𝐼𝑀𝐸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E16A0-16EE-41E8-A6FC-5C6680C77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057" y="1626845"/>
                <a:ext cx="1330326" cy="461665"/>
              </a:xfrm>
              <a:prstGeom prst="rect">
                <a:avLst/>
              </a:prstGeom>
              <a:blipFill>
                <a:blip r:embed="rId7"/>
                <a:stretch>
                  <a:fillRect l="-913" r="-1872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B3CF04-A1DA-4135-AF95-BFF334614035}"/>
                  </a:ext>
                </a:extLst>
              </p:cNvPr>
              <p:cNvSpPr txBox="1"/>
              <p:nvPr/>
            </p:nvSpPr>
            <p:spPr>
              <a:xfrm>
                <a:off x="7279838" y="1518543"/>
                <a:ext cx="1330326" cy="512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𝑇𝐼𝑀𝐸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B3CF04-A1DA-4135-AF95-BFF334614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838" y="1518543"/>
                <a:ext cx="1330326" cy="512320"/>
              </a:xfrm>
              <a:prstGeom prst="rect">
                <a:avLst/>
              </a:prstGeom>
              <a:blipFill>
                <a:blip r:embed="rId8"/>
                <a:stretch>
                  <a:fillRect r="-15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C68C7B-56A1-42DA-9ECB-672C40006510}"/>
                  </a:ext>
                </a:extLst>
              </p:cNvPr>
              <p:cNvSpPr txBox="1"/>
              <p:nvPr/>
            </p:nvSpPr>
            <p:spPr>
              <a:xfrm>
                <a:off x="5631451" y="548581"/>
                <a:ext cx="133032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𝑬𝑿𝑷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C68C7B-56A1-42DA-9ECB-672C40006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451" y="548581"/>
                <a:ext cx="1330326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7C4AA9-BA05-4264-A15B-C32BD3A9563F}"/>
                  </a:ext>
                </a:extLst>
              </p:cNvPr>
              <p:cNvSpPr txBox="1"/>
              <p:nvPr/>
            </p:nvSpPr>
            <p:spPr>
              <a:xfrm>
                <a:off x="7163550" y="353824"/>
                <a:ext cx="1330326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𝑇𝐼𝑀𝐸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7C4AA9-BA05-4264-A15B-C32BD3A95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550" y="353824"/>
                <a:ext cx="1330326" cy="495520"/>
              </a:xfrm>
              <a:prstGeom prst="rect">
                <a:avLst/>
              </a:prstGeom>
              <a:blipFill>
                <a:blip r:embed="rId10"/>
                <a:stretch>
                  <a:fillRect r="-15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0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AE06E9D-0B7F-479F-82E1-CCA4D6EC2666}"/>
              </a:ext>
            </a:extLst>
          </p:cNvPr>
          <p:cNvSpPr/>
          <p:nvPr/>
        </p:nvSpPr>
        <p:spPr>
          <a:xfrm>
            <a:off x="541756" y="175260"/>
            <a:ext cx="11398784" cy="6567445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9287D7-B7DB-4400-9B7E-896EE635FB18}"/>
              </a:ext>
            </a:extLst>
          </p:cNvPr>
          <p:cNvSpPr/>
          <p:nvPr/>
        </p:nvSpPr>
        <p:spPr>
          <a:xfrm>
            <a:off x="1740299" y="2394756"/>
            <a:ext cx="8999220" cy="2809805"/>
          </a:xfrm>
          <a:prstGeom prst="ellipse">
            <a:avLst/>
          </a:prstGeom>
          <a:solidFill>
            <a:schemeClr val="accent1">
              <a:lumMod val="75000"/>
              <a:alpha val="36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C422CF-59CE-48F7-8150-697574CF74AF}"/>
                  </a:ext>
                </a:extLst>
              </p:cNvPr>
              <p:cNvSpPr txBox="1"/>
              <p:nvPr/>
            </p:nvSpPr>
            <p:spPr>
              <a:xfrm>
                <a:off x="5063384" y="3215675"/>
                <a:ext cx="13303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C422CF-59CE-48F7-8150-697574CF7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384" y="3215675"/>
                <a:ext cx="1330326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8305A3-C2C5-4300-A21D-D9A1D932792B}"/>
                  </a:ext>
                </a:extLst>
              </p:cNvPr>
              <p:cNvSpPr txBox="1"/>
              <p:nvPr/>
            </p:nvSpPr>
            <p:spPr>
              <a:xfrm>
                <a:off x="5209857" y="146638"/>
                <a:ext cx="133032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1" i="1" smtClean="0">
                          <a:latin typeface="Cambria Math" panose="02040503050406030204" pitchFamily="18" charset="0"/>
                        </a:rPr>
                        <m:t>𝑬𝑿𝑷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8305A3-C2C5-4300-A21D-D9A1D9327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857" y="146638"/>
                <a:ext cx="1330326" cy="1107996"/>
              </a:xfrm>
              <a:prstGeom prst="rect">
                <a:avLst/>
              </a:prstGeom>
              <a:blipFill>
                <a:blip r:embed="rId3"/>
                <a:stretch>
                  <a:fillRect r="-33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468331-B89F-4239-955B-F9C82F448C02}"/>
                  </a:ext>
                </a:extLst>
              </p:cNvPr>
              <p:cNvSpPr txBox="1"/>
              <p:nvPr/>
            </p:nvSpPr>
            <p:spPr>
              <a:xfrm>
                <a:off x="1804692" y="1655024"/>
                <a:ext cx="2229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𝐿𝑂𝑁𝐺𝑃𝐴𝑇𝐻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468331-B89F-4239-955B-F9C82F44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692" y="1655024"/>
                <a:ext cx="222918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question mark">
            <a:extLst>
              <a:ext uri="{FF2B5EF4-FFF2-40B4-BE49-F238E27FC236}">
                <a16:creationId xmlns:a16="http://schemas.microsoft.com/office/drawing/2014/main" id="{0DA4D025-01E7-462C-95C3-BD9AA8FFA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09" y="2261015"/>
            <a:ext cx="461692" cy="46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F320A9-8F95-447E-AB67-383D8E2D28D8}"/>
                  </a:ext>
                </a:extLst>
              </p:cNvPr>
              <p:cNvSpPr txBox="1"/>
              <p:nvPr/>
            </p:nvSpPr>
            <p:spPr>
              <a:xfrm>
                <a:off x="2209851" y="3499754"/>
                <a:ext cx="2229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𝑆𝐻𝑂𝑅𝑇𝑃𝐴𝑇𝐻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F320A9-8F95-447E-AB67-383D8E2D2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51" y="3499754"/>
                <a:ext cx="222918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3CD78F18-8A42-4A96-ABBA-19F6B51C2A75}"/>
              </a:ext>
            </a:extLst>
          </p:cNvPr>
          <p:cNvSpPr/>
          <p:nvPr/>
        </p:nvSpPr>
        <p:spPr>
          <a:xfrm>
            <a:off x="2758319" y="2997317"/>
            <a:ext cx="484239" cy="461665"/>
          </a:xfrm>
          <a:prstGeom prst="star5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1F3C01-AEB0-4C11-9379-43BBFEB3B39F}"/>
                  </a:ext>
                </a:extLst>
              </p:cNvPr>
              <p:cNvSpPr txBox="1"/>
              <p:nvPr/>
            </p:nvSpPr>
            <p:spPr>
              <a:xfrm>
                <a:off x="3722905" y="1357413"/>
                <a:ext cx="2229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𝑀𝐴𝑋𝐶𝑈𝑇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1F3C01-AEB0-4C11-9379-43BBFEB3B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905" y="1357413"/>
                <a:ext cx="222918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Image result for question mark">
            <a:extLst>
              <a:ext uri="{FF2B5EF4-FFF2-40B4-BE49-F238E27FC236}">
                <a16:creationId xmlns:a16="http://schemas.microsoft.com/office/drawing/2014/main" id="{F2EC2086-BF69-4519-93D4-AD70348C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038" y="1902741"/>
            <a:ext cx="461692" cy="46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FD1EB8BB-D772-4B28-BB93-D2FF90125635}"/>
              </a:ext>
            </a:extLst>
          </p:cNvPr>
          <p:cNvSpPr/>
          <p:nvPr/>
        </p:nvSpPr>
        <p:spPr>
          <a:xfrm>
            <a:off x="4542392" y="2542480"/>
            <a:ext cx="484239" cy="461665"/>
          </a:xfrm>
          <a:prstGeom prst="star5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9AAAF3-0F78-4CED-BD25-60AD837998A3}"/>
                  </a:ext>
                </a:extLst>
              </p:cNvPr>
              <p:cNvSpPr txBox="1"/>
              <p:nvPr/>
            </p:nvSpPr>
            <p:spPr>
              <a:xfrm>
                <a:off x="3722905" y="2997317"/>
                <a:ext cx="2229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𝑀𝐼𝑁𝐶𝑈𝑇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9AAAF3-0F78-4CED-BD25-60AD83799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905" y="2997317"/>
                <a:ext cx="222918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C36449-8F7F-4831-93E7-093723D70B6A}"/>
                  </a:ext>
                </a:extLst>
              </p:cNvPr>
              <p:cNvSpPr txBox="1"/>
              <p:nvPr/>
            </p:nvSpPr>
            <p:spPr>
              <a:xfrm>
                <a:off x="5125316" y="1239927"/>
                <a:ext cx="2229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𝑆𝐴𝑇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C36449-8F7F-4831-93E7-093723D70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316" y="1239927"/>
                <a:ext cx="222918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 descr="Image result for question mark">
            <a:extLst>
              <a:ext uri="{FF2B5EF4-FFF2-40B4-BE49-F238E27FC236}">
                <a16:creationId xmlns:a16="http://schemas.microsoft.com/office/drawing/2014/main" id="{F8355358-36FC-4CC0-BFE1-FC785DD03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449" y="1785255"/>
            <a:ext cx="461692" cy="46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CFFB0CE2-0ABC-43BF-AABF-FF852909F0D9}"/>
              </a:ext>
            </a:extLst>
          </p:cNvPr>
          <p:cNvSpPr/>
          <p:nvPr/>
        </p:nvSpPr>
        <p:spPr>
          <a:xfrm>
            <a:off x="5892245" y="2422007"/>
            <a:ext cx="484239" cy="461665"/>
          </a:xfrm>
          <a:prstGeom prst="star5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D45751-4F85-49CA-8C93-BD530176787E}"/>
                  </a:ext>
                </a:extLst>
              </p:cNvPr>
              <p:cNvSpPr txBox="1"/>
              <p:nvPr/>
            </p:nvSpPr>
            <p:spPr>
              <a:xfrm>
                <a:off x="5048296" y="2915574"/>
                <a:ext cx="2229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𝑆𝐴𝑇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D45751-4F85-49CA-8C93-BD5301767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96" y="2915574"/>
                <a:ext cx="222918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E19399-DF56-491A-85FB-B181A7CA8E4A}"/>
                  </a:ext>
                </a:extLst>
              </p:cNvPr>
              <p:cNvSpPr txBox="1"/>
              <p:nvPr/>
            </p:nvSpPr>
            <p:spPr>
              <a:xfrm>
                <a:off x="2145590" y="5488088"/>
                <a:ext cx="2229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𝑁𝐴𝑆𝐻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E19399-DF56-491A-85FB-B181A7CA8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590" y="5488088"/>
                <a:ext cx="222918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" descr="Image result for question mark">
            <a:extLst>
              <a:ext uri="{FF2B5EF4-FFF2-40B4-BE49-F238E27FC236}">
                <a16:creationId xmlns:a16="http://schemas.microsoft.com/office/drawing/2014/main" id="{739F6CC0-C0F8-4804-8991-C01C51304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61" y="1872785"/>
            <a:ext cx="461692" cy="46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F8037B29-1379-4D02-A7B9-83D117818BBF}"/>
              </a:ext>
            </a:extLst>
          </p:cNvPr>
          <p:cNvSpPr/>
          <p:nvPr/>
        </p:nvSpPr>
        <p:spPr>
          <a:xfrm>
            <a:off x="7405037" y="2577577"/>
            <a:ext cx="484239" cy="461665"/>
          </a:xfrm>
          <a:prstGeom prst="star5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B25B46-2604-4F05-A0D0-573BE5661886}"/>
                  </a:ext>
                </a:extLst>
              </p:cNvPr>
              <p:cNvSpPr txBox="1"/>
              <p:nvPr/>
            </p:nvSpPr>
            <p:spPr>
              <a:xfrm>
                <a:off x="6614483" y="3080981"/>
                <a:ext cx="2229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𝐿𝐼𝑁𝐸𝑄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B25B46-2604-4F05-A0D0-573BE5661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483" y="3080981"/>
                <a:ext cx="2229187" cy="461665"/>
              </a:xfrm>
              <a:prstGeom prst="rect">
                <a:avLst/>
              </a:prstGeom>
              <a:blipFill>
                <a:blip r:embed="rId1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818C7B-8AA9-471A-921C-7791F31ACA2B}"/>
                  </a:ext>
                </a:extLst>
              </p:cNvPr>
              <p:cNvSpPr txBox="1"/>
              <p:nvPr/>
            </p:nvSpPr>
            <p:spPr>
              <a:xfrm>
                <a:off x="6869528" y="1479857"/>
                <a:ext cx="2229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𝑄𝑈𝐴𝐷𝐸𝑄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818C7B-8AA9-471A-921C-7791F31AC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528" y="1479857"/>
                <a:ext cx="2229187" cy="461665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" descr="Image result for question mark">
            <a:extLst>
              <a:ext uri="{FF2B5EF4-FFF2-40B4-BE49-F238E27FC236}">
                <a16:creationId xmlns:a16="http://schemas.microsoft.com/office/drawing/2014/main" id="{4A8B9BD9-21BD-47AB-AE84-87534D072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286" y="4997358"/>
            <a:ext cx="461692" cy="46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BFB140D3-B370-461B-B73F-14789A7EAAC7}"/>
              </a:ext>
            </a:extLst>
          </p:cNvPr>
          <p:cNvSpPr/>
          <p:nvPr/>
        </p:nvSpPr>
        <p:spPr>
          <a:xfrm>
            <a:off x="3230063" y="4341666"/>
            <a:ext cx="484239" cy="461665"/>
          </a:xfrm>
          <a:prstGeom prst="star5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CF2709-BED8-4A02-BA19-8C8D0836B60B}"/>
                  </a:ext>
                </a:extLst>
              </p:cNvPr>
              <p:cNvSpPr txBox="1"/>
              <p:nvPr/>
            </p:nvSpPr>
            <p:spPr>
              <a:xfrm>
                <a:off x="3555290" y="4274306"/>
                <a:ext cx="13575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𝑆𝑈𝑀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CF2709-BED8-4A02-BA19-8C8D0836B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290" y="4274306"/>
                <a:ext cx="1357555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815B17-E9AD-4802-902B-5FFA106CE842}"/>
                  </a:ext>
                </a:extLst>
              </p:cNvPr>
              <p:cNvSpPr txBox="1"/>
              <p:nvPr/>
            </p:nvSpPr>
            <p:spPr>
              <a:xfrm>
                <a:off x="4640341" y="5905417"/>
                <a:ext cx="2229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𝑃𝐸𝑅𝑀𝐴𝑁𝐸𝑁𝑇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815B17-E9AD-4802-902B-5FFA106CE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41" y="5905417"/>
                <a:ext cx="222918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2" descr="Image result for question mark">
            <a:extLst>
              <a:ext uri="{FF2B5EF4-FFF2-40B4-BE49-F238E27FC236}">
                <a16:creationId xmlns:a16="http://schemas.microsoft.com/office/drawing/2014/main" id="{99689F25-FC98-4143-8736-EAAB91FC1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037" y="5414687"/>
            <a:ext cx="461692" cy="46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A0DAD81B-B9F5-4EAA-AFFD-05A5A8B0CBD9}"/>
              </a:ext>
            </a:extLst>
          </p:cNvPr>
          <p:cNvSpPr/>
          <p:nvPr/>
        </p:nvSpPr>
        <p:spPr>
          <a:xfrm>
            <a:off x="5467853" y="4665978"/>
            <a:ext cx="484239" cy="461665"/>
          </a:xfrm>
          <a:prstGeom prst="star5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86FEED-DB1A-49E6-9B70-E00C628C3E61}"/>
                  </a:ext>
                </a:extLst>
              </p:cNvPr>
              <p:cNvSpPr txBox="1"/>
              <p:nvPr/>
            </p:nvSpPr>
            <p:spPr>
              <a:xfrm>
                <a:off x="5561131" y="4289150"/>
                <a:ext cx="13575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𝐷𝐸𝑇𝐸𝑅𝑀𝐼𝑁𝐴𝑁𝑇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86FEED-DB1A-49E6-9B70-E00C628C3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131" y="4289150"/>
                <a:ext cx="1357555" cy="461665"/>
              </a:xfrm>
              <a:prstGeom prst="rect">
                <a:avLst/>
              </a:prstGeom>
              <a:blipFill>
                <a:blip r:embed="rId16"/>
                <a:stretch>
                  <a:fillRect l="-897" r="-7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AA077B95-AF36-4004-BADF-38608FA2A00F}"/>
              </a:ext>
            </a:extLst>
          </p:cNvPr>
          <p:cNvSpPr/>
          <p:nvPr/>
        </p:nvSpPr>
        <p:spPr>
          <a:xfrm>
            <a:off x="8744453" y="4214358"/>
            <a:ext cx="484239" cy="461665"/>
          </a:xfrm>
          <a:prstGeom prst="star5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4699845-223D-4E0B-AEBA-5D1A116BFC45}"/>
                  </a:ext>
                </a:extLst>
              </p:cNvPr>
              <p:cNvSpPr txBox="1"/>
              <p:nvPr/>
            </p:nvSpPr>
            <p:spPr>
              <a:xfrm>
                <a:off x="7997544" y="3698216"/>
                <a:ext cx="2229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𝑃𝑅𝐼𝑀𝐴𝐿𝐼𝑇𝑌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4699845-223D-4E0B-AEBA-5D1A116BF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44" y="3698216"/>
                <a:ext cx="2229187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2" descr="Image result for question mark">
            <a:extLst>
              <a:ext uri="{FF2B5EF4-FFF2-40B4-BE49-F238E27FC236}">
                <a16:creationId xmlns:a16="http://schemas.microsoft.com/office/drawing/2014/main" id="{ABC922CB-9BF1-4AB0-BB71-0D81590C8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817" y="5052010"/>
            <a:ext cx="461692" cy="46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B50F8EC-D5CD-4898-8711-CC192F484EFC}"/>
                  </a:ext>
                </a:extLst>
              </p:cNvPr>
              <p:cNvSpPr txBox="1"/>
              <p:nvPr/>
            </p:nvSpPr>
            <p:spPr>
              <a:xfrm>
                <a:off x="7871978" y="5588230"/>
                <a:ext cx="2229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𝐹𝐴𝐶𝑇𝑂𝑅𝐼𝑁𝐺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B50F8EC-D5CD-4898-8711-CC192F484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978" y="5588230"/>
                <a:ext cx="2229187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84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AE06E9D-0B7F-479F-82E1-CCA4D6EC2666}"/>
              </a:ext>
            </a:extLst>
          </p:cNvPr>
          <p:cNvSpPr/>
          <p:nvPr/>
        </p:nvSpPr>
        <p:spPr>
          <a:xfrm>
            <a:off x="541756" y="652946"/>
            <a:ext cx="11596904" cy="6089759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FD395A-4F15-40AE-B20A-DBB838E1FE3A}"/>
              </a:ext>
            </a:extLst>
          </p:cNvPr>
          <p:cNvSpPr/>
          <p:nvPr/>
        </p:nvSpPr>
        <p:spPr>
          <a:xfrm>
            <a:off x="1168978" y="1386095"/>
            <a:ext cx="10382942" cy="4612808"/>
          </a:xfrm>
          <a:prstGeom prst="ellipse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9287D7-B7DB-4400-9B7E-896EE635FB18}"/>
              </a:ext>
            </a:extLst>
          </p:cNvPr>
          <p:cNvSpPr/>
          <p:nvPr/>
        </p:nvSpPr>
        <p:spPr>
          <a:xfrm>
            <a:off x="2552700" y="2062851"/>
            <a:ext cx="7947660" cy="3553090"/>
          </a:xfrm>
          <a:prstGeom prst="ellipse">
            <a:avLst/>
          </a:prstGeom>
          <a:solidFill>
            <a:schemeClr val="accent1">
              <a:lumMod val="60000"/>
              <a:lumOff val="40000"/>
              <a:alpha val="82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86432-DF67-4D77-9ABF-30D6172D696F}"/>
                  </a:ext>
                </a:extLst>
              </p:cNvPr>
              <p:cNvSpPr txBox="1"/>
              <p:nvPr/>
            </p:nvSpPr>
            <p:spPr>
              <a:xfrm>
                <a:off x="4544993" y="2688454"/>
                <a:ext cx="38611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𝑇𝐼𝑀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86432-DF67-4D77-9ABF-30D6172D6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993" y="2688454"/>
                <a:ext cx="3861195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C1B7E6-8C26-40A4-87D9-C593E1A45B24}"/>
                  </a:ext>
                </a:extLst>
              </p:cNvPr>
              <p:cNvSpPr txBox="1"/>
              <p:nvPr/>
            </p:nvSpPr>
            <p:spPr>
              <a:xfrm>
                <a:off x="4544993" y="1493640"/>
                <a:ext cx="38611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𝑇𝐼𝑀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𝑅𝐴𝑀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C1B7E6-8C26-40A4-87D9-C593E1A45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993" y="1493640"/>
                <a:ext cx="3861195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68532D-E812-46CC-B246-BF797733FEB4}"/>
                  </a:ext>
                </a:extLst>
              </p:cNvPr>
              <p:cNvSpPr txBox="1"/>
              <p:nvPr/>
            </p:nvSpPr>
            <p:spPr>
              <a:xfrm>
                <a:off x="4544993" y="788688"/>
                <a:ext cx="38611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𝑇𝐼𝑀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68532D-E812-46CC-B246-BF797733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993" y="788688"/>
                <a:ext cx="3861195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46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AE06E9D-0B7F-479F-82E1-CCA4D6EC2666}"/>
              </a:ext>
            </a:extLst>
          </p:cNvPr>
          <p:cNvSpPr/>
          <p:nvPr/>
        </p:nvSpPr>
        <p:spPr>
          <a:xfrm>
            <a:off x="191236" y="233846"/>
            <a:ext cx="11596904" cy="6089759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FD395A-4F15-40AE-B20A-DBB838E1FE3A}"/>
              </a:ext>
            </a:extLst>
          </p:cNvPr>
          <p:cNvSpPr/>
          <p:nvPr/>
        </p:nvSpPr>
        <p:spPr>
          <a:xfrm>
            <a:off x="818458" y="1438355"/>
            <a:ext cx="10382942" cy="4141447"/>
          </a:xfrm>
          <a:prstGeom prst="ellipse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9287D7-B7DB-4400-9B7E-896EE635FB18}"/>
              </a:ext>
            </a:extLst>
          </p:cNvPr>
          <p:cNvSpPr/>
          <p:nvPr/>
        </p:nvSpPr>
        <p:spPr>
          <a:xfrm>
            <a:off x="2202180" y="2269353"/>
            <a:ext cx="7947660" cy="29274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86432-DF67-4D77-9ABF-30D6172D696F}"/>
                  </a:ext>
                </a:extLst>
              </p:cNvPr>
              <p:cNvSpPr txBox="1"/>
              <p:nvPr/>
            </p:nvSpPr>
            <p:spPr>
              <a:xfrm>
                <a:off x="4194472" y="2958631"/>
                <a:ext cx="38611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𝑇𝐼𝑀</m:t>
                      </m:r>
                      <m:sSub>
                        <m:sSub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5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𝑻𝑴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86432-DF67-4D77-9ABF-30D6172D6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472" y="2958631"/>
                <a:ext cx="3861195" cy="923330"/>
              </a:xfrm>
              <a:prstGeom prst="rect">
                <a:avLst/>
              </a:prstGeom>
              <a:blipFill>
                <a:blip r:embed="rId2"/>
                <a:stretch>
                  <a:fillRect r="-15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C1B7E6-8C26-40A4-87D9-C593E1A45B24}"/>
                  </a:ext>
                </a:extLst>
              </p:cNvPr>
              <p:cNvSpPr txBox="1"/>
              <p:nvPr/>
            </p:nvSpPr>
            <p:spPr>
              <a:xfrm>
                <a:off x="4133511" y="1438356"/>
                <a:ext cx="386119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𝑇𝐼𝑀</m:t>
                      </m:r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𝑹𝑨𝑴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C1B7E6-8C26-40A4-87D9-C593E1A45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511" y="1438356"/>
                <a:ext cx="3861195" cy="830997"/>
              </a:xfrm>
              <a:prstGeom prst="rect">
                <a:avLst/>
              </a:prstGeom>
              <a:blipFill>
                <a:blip r:embed="rId3"/>
                <a:stretch>
                  <a:fillRect r="-11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68532D-E812-46CC-B246-BF797733FEB4}"/>
                  </a:ext>
                </a:extLst>
              </p:cNvPr>
              <p:cNvSpPr txBox="1"/>
              <p:nvPr/>
            </p:nvSpPr>
            <p:spPr>
              <a:xfrm>
                <a:off x="4133511" y="439998"/>
                <a:ext cx="386119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𝑇𝐼𝑀</m:t>
                      </m:r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4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𝑻𝑴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68532D-E812-46CC-B246-BF797733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511" y="439998"/>
                <a:ext cx="3861195" cy="830997"/>
              </a:xfrm>
              <a:prstGeom prst="rect">
                <a:avLst/>
              </a:prstGeom>
              <a:blipFill>
                <a:blip r:embed="rId4"/>
                <a:stretch>
                  <a:fillRect r="-10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79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AE06E9D-0B7F-479F-82E1-CCA4D6EC2666}"/>
              </a:ext>
            </a:extLst>
          </p:cNvPr>
          <p:cNvSpPr/>
          <p:nvPr/>
        </p:nvSpPr>
        <p:spPr>
          <a:xfrm>
            <a:off x="541756" y="652946"/>
            <a:ext cx="11596904" cy="6089759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9287D7-B7DB-4400-9B7E-896EE635FB18}"/>
              </a:ext>
            </a:extLst>
          </p:cNvPr>
          <p:cNvSpPr/>
          <p:nvPr/>
        </p:nvSpPr>
        <p:spPr>
          <a:xfrm>
            <a:off x="2552700" y="2062851"/>
            <a:ext cx="7947660" cy="3553090"/>
          </a:xfrm>
          <a:prstGeom prst="ellipse">
            <a:avLst/>
          </a:prstGeom>
          <a:solidFill>
            <a:schemeClr val="accent1">
              <a:lumMod val="60000"/>
              <a:lumOff val="40000"/>
              <a:alpha val="82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86432-DF67-4D77-9ABF-30D6172D696F}"/>
                  </a:ext>
                </a:extLst>
              </p:cNvPr>
              <p:cNvSpPr txBox="1"/>
              <p:nvPr/>
            </p:nvSpPr>
            <p:spPr>
              <a:xfrm>
                <a:off x="4544993" y="2688454"/>
                <a:ext cx="38611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𝑇𝐼𝑀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𝑅𝐴𝑀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86432-DF67-4D77-9ABF-30D6172D6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993" y="2688454"/>
                <a:ext cx="3861195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68532D-E812-46CC-B246-BF797733FEB4}"/>
                  </a:ext>
                </a:extLst>
              </p:cNvPr>
              <p:cNvSpPr txBox="1"/>
              <p:nvPr/>
            </p:nvSpPr>
            <p:spPr>
              <a:xfrm>
                <a:off x="4544993" y="788688"/>
                <a:ext cx="38611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𝑇𝐼𝑀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𝑅𝐴𝑀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68532D-E812-46CC-B246-BF797733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993" y="788688"/>
                <a:ext cx="3861195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tar: 5 Points 1">
            <a:extLst>
              <a:ext uri="{FF2B5EF4-FFF2-40B4-BE49-F238E27FC236}">
                <a16:creationId xmlns:a16="http://schemas.microsoft.com/office/drawing/2014/main" id="{E5A4EE87-1A65-4F43-B803-811D79B4DA37}"/>
              </a:ext>
            </a:extLst>
          </p:cNvPr>
          <p:cNvSpPr/>
          <p:nvPr/>
        </p:nvSpPr>
        <p:spPr>
          <a:xfrm>
            <a:off x="8406188" y="1536807"/>
            <a:ext cx="484239" cy="461665"/>
          </a:xfrm>
          <a:prstGeom prst="star5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F8E8E8-EE93-4A9B-A76C-6F7203201337}"/>
                  </a:ext>
                </a:extLst>
              </p:cNvPr>
              <p:cNvSpPr txBox="1"/>
              <p:nvPr/>
            </p:nvSpPr>
            <p:spPr>
              <a:xfrm>
                <a:off x="8057656" y="1519217"/>
                <a:ext cx="28594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𝐻𝐴𝐿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F8E8E8-EE93-4A9B-A76C-6F7203201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656" y="1519217"/>
                <a:ext cx="2859485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74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C5CA33-81E9-4390-9558-0EE43667B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0" y="603722"/>
            <a:ext cx="38385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64504DD-C718-418E-AD2F-23A4DA9B6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86" y="603722"/>
            <a:ext cx="3581399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B0B8C02-6304-489F-B316-F58E85A6F9CF}"/>
              </a:ext>
            </a:extLst>
          </p:cNvPr>
          <p:cNvSpPr/>
          <p:nvPr/>
        </p:nvSpPr>
        <p:spPr>
          <a:xfrm>
            <a:off x="1612170" y="3234558"/>
            <a:ext cx="5659884" cy="189070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8A2BEF-B34D-420F-9E48-50DC7329E208}"/>
              </a:ext>
            </a:extLst>
          </p:cNvPr>
          <p:cNvSpPr/>
          <p:nvPr/>
        </p:nvSpPr>
        <p:spPr>
          <a:xfrm>
            <a:off x="1836935" y="3573384"/>
            <a:ext cx="2858009" cy="1298307"/>
          </a:xfrm>
          <a:prstGeom prst="ellipse">
            <a:avLst/>
          </a:prstGeom>
          <a:solidFill>
            <a:schemeClr val="accent1">
              <a:lumMod val="60000"/>
              <a:lumOff val="40000"/>
              <a:alpha val="36000"/>
            </a:schemeClr>
          </a:solidFill>
          <a:ln w="349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1744AB-D976-402A-9FFB-26458DAFBC3D}"/>
                  </a:ext>
                </a:extLst>
              </p:cNvPr>
              <p:cNvSpPr txBox="1"/>
              <p:nvPr/>
            </p:nvSpPr>
            <p:spPr>
              <a:xfrm>
                <a:off x="1335341" y="3887362"/>
                <a:ext cx="38611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𝑇𝐼𝑀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(10⋅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1744AB-D976-402A-9FFB-26458DAFB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341" y="3887362"/>
                <a:ext cx="3861195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413BD5-53DB-40D4-B6EF-8D993C508DC6}"/>
                  </a:ext>
                </a:extLst>
              </p:cNvPr>
              <p:cNvSpPr txBox="1"/>
              <p:nvPr/>
            </p:nvSpPr>
            <p:spPr>
              <a:xfrm>
                <a:off x="3608179" y="3548536"/>
                <a:ext cx="38611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𝑇𝐼𝑀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413BD5-53DB-40D4-B6EF-8D993C508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179" y="3548536"/>
                <a:ext cx="3861195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95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08D6D1-32D9-4F8E-B971-54FE347CCB75}"/>
              </a:ext>
            </a:extLst>
          </p:cNvPr>
          <p:cNvSpPr/>
          <p:nvPr/>
        </p:nvSpPr>
        <p:spPr>
          <a:xfrm>
            <a:off x="144780" y="106680"/>
            <a:ext cx="9608820" cy="6545580"/>
          </a:xfrm>
          <a:prstGeom prst="rect">
            <a:avLst/>
          </a:prstGeom>
          <a:pattFill prst="pct20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E06E9D-0B7F-479F-82E1-CCA4D6EC2666}"/>
              </a:ext>
            </a:extLst>
          </p:cNvPr>
          <p:cNvSpPr/>
          <p:nvPr/>
        </p:nvSpPr>
        <p:spPr>
          <a:xfrm>
            <a:off x="304800" y="1145982"/>
            <a:ext cx="9246373" cy="5390982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8305A3-C2C5-4300-A21D-D9A1D932792B}"/>
                  </a:ext>
                </a:extLst>
              </p:cNvPr>
              <p:cNvSpPr txBox="1"/>
              <p:nvPr/>
            </p:nvSpPr>
            <p:spPr>
              <a:xfrm>
                <a:off x="1351947" y="1939373"/>
                <a:ext cx="13303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𝑬𝑿𝑷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8305A3-C2C5-4300-A21D-D9A1D9327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947" y="1939373"/>
                <a:ext cx="133032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6D57DC1-D061-4289-B7BF-EE60E6DBCECA}"/>
              </a:ext>
            </a:extLst>
          </p:cNvPr>
          <p:cNvSpPr/>
          <p:nvPr/>
        </p:nvSpPr>
        <p:spPr>
          <a:xfrm>
            <a:off x="1351947" y="2231760"/>
            <a:ext cx="6397894" cy="384797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510A543-90F7-420F-84B8-5BFC3AAA7268}"/>
              </a:ext>
            </a:extLst>
          </p:cNvPr>
          <p:cNvSpPr/>
          <p:nvPr/>
        </p:nvSpPr>
        <p:spPr>
          <a:xfrm rot="5400000">
            <a:off x="8788842" y="1791031"/>
            <a:ext cx="1850666" cy="471512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9287D7-B7DB-4400-9B7E-896EE635FB18}"/>
              </a:ext>
            </a:extLst>
          </p:cNvPr>
          <p:cNvSpPr/>
          <p:nvPr/>
        </p:nvSpPr>
        <p:spPr>
          <a:xfrm>
            <a:off x="1702475" y="3026431"/>
            <a:ext cx="4373782" cy="25510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C422CF-59CE-48F7-8150-697574CF74AF}"/>
                  </a:ext>
                </a:extLst>
              </p:cNvPr>
              <p:cNvSpPr txBox="1"/>
              <p:nvPr/>
            </p:nvSpPr>
            <p:spPr>
              <a:xfrm>
                <a:off x="2628138" y="3717164"/>
                <a:ext cx="13303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C422CF-59CE-48F7-8150-697574CF7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138" y="3717164"/>
                <a:ext cx="133032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084AF0C6-220D-4388-88C6-59F206E4AEA2}"/>
              </a:ext>
            </a:extLst>
          </p:cNvPr>
          <p:cNvSpPr/>
          <p:nvPr/>
        </p:nvSpPr>
        <p:spPr>
          <a:xfrm>
            <a:off x="6497872" y="3223260"/>
            <a:ext cx="1411889" cy="18506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3C54EA-96C5-449F-B223-1E5BD367EEE6}"/>
                  </a:ext>
                </a:extLst>
              </p:cNvPr>
              <p:cNvSpPr txBox="1"/>
              <p:nvPr/>
            </p:nvSpPr>
            <p:spPr>
              <a:xfrm>
                <a:off x="4981434" y="2488792"/>
                <a:ext cx="1330326" cy="764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lit/>
                            </m:rP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𝒑𝒐𝒍𝒚</m:t>
                          </m:r>
                        </m:sub>
                      </m:sSub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3C54EA-96C5-449F-B223-1E5BD367E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34" y="2488792"/>
                <a:ext cx="1330326" cy="764440"/>
              </a:xfrm>
              <a:prstGeom prst="rect">
                <a:avLst/>
              </a:prstGeom>
              <a:blipFill>
                <a:blip r:embed="rId4"/>
                <a:stretch>
                  <a:fillRect r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tar: 5 Points 9">
            <a:extLst>
              <a:ext uri="{FF2B5EF4-FFF2-40B4-BE49-F238E27FC236}">
                <a16:creationId xmlns:a16="http://schemas.microsoft.com/office/drawing/2014/main" id="{E0474318-4054-4C53-8454-F717305D90E3}"/>
              </a:ext>
            </a:extLst>
          </p:cNvPr>
          <p:cNvSpPr/>
          <p:nvPr/>
        </p:nvSpPr>
        <p:spPr>
          <a:xfrm>
            <a:off x="9972788" y="4006569"/>
            <a:ext cx="484239" cy="461665"/>
          </a:xfrm>
          <a:prstGeom prst="star5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0E3E28-ABC4-4792-A090-B8671372225C}"/>
                  </a:ext>
                </a:extLst>
              </p:cNvPr>
              <p:cNvSpPr txBox="1"/>
              <p:nvPr/>
            </p:nvSpPr>
            <p:spPr>
              <a:xfrm>
                <a:off x="9212252" y="4515000"/>
                <a:ext cx="28594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𝑈𝐻𝐴𝐿𝑇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0E3E28-ABC4-4792-A090-B86713722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252" y="4515000"/>
                <a:ext cx="28594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0876AB-6DB8-4AB8-90E0-857C9D6000F1}"/>
                  </a:ext>
                </a:extLst>
              </p:cNvPr>
              <p:cNvSpPr txBox="1"/>
              <p:nvPr/>
            </p:nvSpPr>
            <p:spPr>
              <a:xfrm>
                <a:off x="372149" y="277388"/>
                <a:ext cx="13303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0876AB-6DB8-4AB8-90E0-857C9D600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9" y="277388"/>
                <a:ext cx="1330326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20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08D6D1-32D9-4F8E-B971-54FE347CCB75}"/>
              </a:ext>
            </a:extLst>
          </p:cNvPr>
          <p:cNvSpPr/>
          <p:nvPr/>
        </p:nvSpPr>
        <p:spPr>
          <a:xfrm>
            <a:off x="144780" y="106680"/>
            <a:ext cx="9608820" cy="6545580"/>
          </a:xfrm>
          <a:prstGeom prst="rect">
            <a:avLst/>
          </a:prstGeom>
          <a:pattFill prst="pct20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629B1E-4D71-4E52-BB8A-F19E4900205B}"/>
              </a:ext>
            </a:extLst>
          </p:cNvPr>
          <p:cNvGrpSpPr/>
          <p:nvPr/>
        </p:nvGrpSpPr>
        <p:grpSpPr>
          <a:xfrm>
            <a:off x="144780" y="1030686"/>
            <a:ext cx="11937563" cy="5549926"/>
            <a:chOff x="144780" y="1030686"/>
            <a:chExt cx="11937563" cy="554992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D57DC1-D061-4289-B7BF-EE60E6DBCECA}"/>
                </a:ext>
              </a:extLst>
            </p:cNvPr>
            <p:cNvSpPr/>
            <p:nvPr/>
          </p:nvSpPr>
          <p:spPr>
            <a:xfrm>
              <a:off x="144780" y="1030686"/>
              <a:ext cx="8930639" cy="554992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4510A543-90F7-420F-84B8-5BFC3AAA7268}"/>
                </a:ext>
              </a:extLst>
            </p:cNvPr>
            <p:cNvSpPr/>
            <p:nvPr/>
          </p:nvSpPr>
          <p:spPr>
            <a:xfrm rot="5400000">
              <a:off x="8959650" y="2043669"/>
              <a:ext cx="2677569" cy="3567817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84AF0C6-220D-4388-88C6-59F206E4AEA2}"/>
                </a:ext>
              </a:extLst>
            </p:cNvPr>
            <p:cNvSpPr/>
            <p:nvPr/>
          </p:nvSpPr>
          <p:spPr>
            <a:xfrm>
              <a:off x="7736980" y="2503667"/>
              <a:ext cx="1411889" cy="266269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B3C54EA-96C5-449F-B223-1E5BD367EEE6}"/>
                    </a:ext>
                  </a:extLst>
                </p:cNvPr>
                <p:cNvSpPr txBox="1"/>
                <p:nvPr/>
              </p:nvSpPr>
              <p:spPr>
                <a:xfrm>
                  <a:off x="6076257" y="1417768"/>
                  <a:ext cx="1330326" cy="764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𝒑𝒐𝒍𝒚</m:t>
                            </m:r>
                          </m:sub>
                        </m:sSub>
                      </m:oMath>
                    </m:oMathPara>
                  </a14:m>
                  <a:endParaRPr lang="en-US" sz="4000" b="1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B3C54EA-96C5-449F-B223-1E5BD367E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257" y="1417768"/>
                  <a:ext cx="1330326" cy="764440"/>
                </a:xfrm>
                <a:prstGeom prst="rect">
                  <a:avLst/>
                </a:prstGeom>
                <a:blipFill>
                  <a:blip r:embed="rId2"/>
                  <a:stretch>
                    <a:fillRect r="-73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7AE06E9D-0B7F-479F-82E1-CCA4D6EC2666}"/>
              </a:ext>
            </a:extLst>
          </p:cNvPr>
          <p:cNvSpPr/>
          <p:nvPr/>
        </p:nvSpPr>
        <p:spPr>
          <a:xfrm>
            <a:off x="594208" y="1797267"/>
            <a:ext cx="7531545" cy="44186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8305A3-C2C5-4300-A21D-D9A1D932792B}"/>
                  </a:ext>
                </a:extLst>
              </p:cNvPr>
              <p:cNvSpPr txBox="1"/>
              <p:nvPr/>
            </p:nvSpPr>
            <p:spPr>
              <a:xfrm>
                <a:off x="1108074" y="2871012"/>
                <a:ext cx="13303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𝑬𝑿𝑷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8305A3-C2C5-4300-A21D-D9A1D9327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74" y="2871012"/>
                <a:ext cx="133032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AC9287D7-B7DB-4400-9B7E-896EE635FB18}"/>
              </a:ext>
            </a:extLst>
          </p:cNvPr>
          <p:cNvSpPr/>
          <p:nvPr/>
        </p:nvSpPr>
        <p:spPr>
          <a:xfrm>
            <a:off x="1702475" y="3026431"/>
            <a:ext cx="4373782" cy="25510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C422CF-59CE-48F7-8150-697574CF74AF}"/>
                  </a:ext>
                </a:extLst>
              </p:cNvPr>
              <p:cNvSpPr txBox="1"/>
              <p:nvPr/>
            </p:nvSpPr>
            <p:spPr>
              <a:xfrm>
                <a:off x="2628138" y="3717164"/>
                <a:ext cx="13303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C422CF-59CE-48F7-8150-697574CF7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138" y="3717164"/>
                <a:ext cx="133032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tar: 5 Points 9">
            <a:extLst>
              <a:ext uri="{FF2B5EF4-FFF2-40B4-BE49-F238E27FC236}">
                <a16:creationId xmlns:a16="http://schemas.microsoft.com/office/drawing/2014/main" id="{E0474318-4054-4C53-8454-F717305D90E3}"/>
              </a:ext>
            </a:extLst>
          </p:cNvPr>
          <p:cNvSpPr/>
          <p:nvPr/>
        </p:nvSpPr>
        <p:spPr>
          <a:xfrm>
            <a:off x="10356405" y="3805649"/>
            <a:ext cx="484239" cy="461665"/>
          </a:xfrm>
          <a:prstGeom prst="star5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0E3E28-ABC4-4792-A090-B8671372225C}"/>
                  </a:ext>
                </a:extLst>
              </p:cNvPr>
              <p:cNvSpPr txBox="1"/>
              <p:nvPr/>
            </p:nvSpPr>
            <p:spPr>
              <a:xfrm>
                <a:off x="9212252" y="4515000"/>
                <a:ext cx="28594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𝑈𝐻𝐴𝐿𝑇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0E3E28-ABC4-4792-A090-B86713722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252" y="4515000"/>
                <a:ext cx="28594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0876AB-6DB8-4AB8-90E0-857C9D6000F1}"/>
                  </a:ext>
                </a:extLst>
              </p:cNvPr>
              <p:cNvSpPr txBox="1"/>
              <p:nvPr/>
            </p:nvSpPr>
            <p:spPr>
              <a:xfrm>
                <a:off x="372149" y="277388"/>
                <a:ext cx="13303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0876AB-6DB8-4AB8-90E0-857C9D600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9" y="277388"/>
                <a:ext cx="1330326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6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147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19</cp:revision>
  <dcterms:created xsi:type="dcterms:W3CDTF">2019-06-11T19:50:06Z</dcterms:created>
  <dcterms:modified xsi:type="dcterms:W3CDTF">2019-06-12T18:02:10Z</dcterms:modified>
</cp:coreProperties>
</file>