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01D0-F96A-4947-B275-101071BD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E5DF-1669-4E54-8EF2-33262B60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0127-63B4-4A3B-B1BA-BB476C24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AFDD-6752-41F1-BE0E-5E1A383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5BB3-CD8A-4D04-B30F-F5A1D2E3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F40C-A414-4220-A7B4-FF47A3DA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76937-C2EC-4898-B1DE-52EDC9002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A1B9-19BD-4CB2-BE11-DA54BDD8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1383-970B-4AC8-97EB-1678F427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308B-AC1F-40B0-A091-1849BE3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E8293-7981-4AE2-8435-C3C87ECDD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177F3-36FD-4C70-8D93-027FA3BFC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E26F-B0DB-4F0B-A77D-84CB83CA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C97A-B750-4788-97F4-B79953BA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57A8-0EB0-41CF-B9FD-60534EC5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A162-C890-4DE4-B432-3E4ADF8B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CC75-F65B-4B64-9B8D-9A1C16AE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EB42-50FB-4D74-9799-2C0CB161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EC02-4C22-4B15-A31E-66629B17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075B-9C13-4A6C-B8D6-B5977BB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2E0B-4BFF-443B-B86A-39A53E7B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B5D9-6C1B-44AE-AEF3-D5E87BFF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1EFB-B6B4-474C-A074-DF3448F9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21F9-360E-42E2-8F89-DEA6FE85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6E61-4BC6-4609-8A1A-4438485C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7BA3-5CD1-464A-8117-6E67A7BA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AB8E-FC39-404A-AF74-89D35A171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50FAC-A238-47CB-ACAC-CC7A9B06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1201-FDA3-4E97-B73D-6E9103C3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80CAE-86B2-4972-B013-90FB6A3B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61CAD-AEB8-424B-92AF-B65BE74C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A21C-ADDB-437B-B4E6-7B82A2D7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E9ED0-4358-44F1-8103-506819BB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725A2-AFCF-4B39-B1FE-4FE1859D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97CCA-14C6-4808-ACF3-9D38C6E43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94ABF-95F8-4DC2-8037-AB30972E9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279AD-2653-4468-9C79-D57A3A41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2A00E-33FA-4760-B786-39CEA71F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9D5CB-E04A-4BC2-A362-0F91DEA8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779-FE6F-49B5-A2F4-61C1C9F0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41C44-8639-4F5B-A89E-CFF20E40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F62D-315D-4BBA-A26E-24E9EA51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837E9-C3C4-4BFD-9537-754B9EA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E71F9-A933-4431-A28C-17599212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C191E-ED67-4199-AF5D-49C543CF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95264-CFD4-45C1-8FDA-D05171F0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F817-3895-41A8-BAF8-B0424D09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2E41-A190-429F-B4F1-549A5659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731C-F88C-44D0-B853-9F5C59D2C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6EAC6-EC68-4964-A8C9-F3EC850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0B45B-1087-4D4E-93AC-CA5CFD97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58E3-C582-423B-851C-1FBB2E34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3B3E-3FB7-447F-8777-0DB7DE72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3A9CC-BA49-4B3A-A636-078D94984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E2C03-8E05-4758-8BEE-A30782EC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EE94-ED83-42BB-B470-A2E56259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1D62-78DC-4A1E-A8F1-8FEBD477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053ED-4E3E-4AE6-9518-3FC46879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64BBA-3C64-45A8-83A4-FFA1DB46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4F66-F4FE-413F-AD5B-BABB9A60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06B4-1BB8-47FA-BE70-41DAF632F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6108-899A-4F88-A0E0-4DDABBD3AFE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54BD-3BCB-4994-B4F7-F940B13D0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8190-ADCF-4FB8-983D-AAE06951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A862-188C-4527-A7FD-B015B56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0A2D5-521E-4A66-9986-7EACEFDAC956}"/>
              </a:ext>
            </a:extLst>
          </p:cNvPr>
          <p:cNvSpPr/>
          <p:nvPr/>
        </p:nvSpPr>
        <p:spPr>
          <a:xfrm>
            <a:off x="1112520" y="852928"/>
            <a:ext cx="8761463" cy="4709672"/>
          </a:xfrm>
          <a:prstGeom prst="rect">
            <a:avLst/>
          </a:prstGeom>
          <a:pattFill prst="pct2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24ECD-3826-4D99-A9B4-5BC9E663A447}"/>
                  </a:ext>
                </a:extLst>
              </p:cNvPr>
              <p:cNvSpPr txBox="1"/>
              <p:nvPr/>
            </p:nvSpPr>
            <p:spPr>
              <a:xfrm>
                <a:off x="1275548" y="926068"/>
                <a:ext cx="6715547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𝐴𝐿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}=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( 10⋅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24ECD-3826-4D99-A9B4-5BC9E663A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48" y="926068"/>
                <a:ext cx="6715547" cy="413511"/>
              </a:xfrm>
              <a:prstGeom prst="rect">
                <a:avLst/>
              </a:prstGeom>
              <a:blipFill>
                <a:blip r:embed="rId2"/>
                <a:stretch>
                  <a:fillRect t="-735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61C61BA-1B5A-4F85-A2BE-87C2D3ABF8AB}"/>
              </a:ext>
            </a:extLst>
          </p:cNvPr>
          <p:cNvSpPr/>
          <p:nvPr/>
        </p:nvSpPr>
        <p:spPr>
          <a:xfrm>
            <a:off x="1544490" y="1598279"/>
            <a:ext cx="8191181" cy="3680651"/>
          </a:xfrm>
          <a:prstGeom prst="ellipse">
            <a:avLst/>
          </a:prstGeom>
          <a:solidFill>
            <a:schemeClr val="accent4">
              <a:lumMod val="20000"/>
              <a:lumOff val="80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103B4-33E4-4C91-8E0B-7AD86F14AD68}"/>
                  </a:ext>
                </a:extLst>
              </p:cNvPr>
              <p:cNvSpPr txBox="1"/>
              <p:nvPr/>
            </p:nvSpPr>
            <p:spPr>
              <a:xfrm>
                <a:off x="3516379" y="1871474"/>
                <a:ext cx="2832432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( 0.1⋅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103B4-33E4-4C91-8E0B-7AD86F14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79" y="1871474"/>
                <a:ext cx="2832432" cy="413511"/>
              </a:xfrm>
              <a:prstGeom prst="rect">
                <a:avLst/>
              </a:prstGeom>
              <a:blipFill>
                <a:blip r:embed="rId3"/>
                <a:stretch>
                  <a:fillRect t="-588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F5DFD-1593-4A35-90FF-2DDF1D927BD0}"/>
              </a:ext>
            </a:extLst>
          </p:cNvPr>
          <p:cNvCxnSpPr>
            <a:cxnSpLocks/>
          </p:cNvCxnSpPr>
          <p:nvPr/>
        </p:nvCxnSpPr>
        <p:spPr>
          <a:xfrm flipH="1">
            <a:off x="8563555" y="1216550"/>
            <a:ext cx="599656" cy="381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5A8B25-ED37-42A2-BD6F-FABA859CD15D}"/>
                  </a:ext>
                </a:extLst>
              </p:cNvPr>
              <p:cNvSpPr txBox="1"/>
              <p:nvPr/>
            </p:nvSpPr>
            <p:spPr>
              <a:xfrm>
                <a:off x="9242724" y="441822"/>
                <a:ext cx="2781620" cy="92333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𝐴𝐿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0.1 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br>
                  <a:rPr lang="en-US" dirty="0">
                    <a:solidFill>
                      <a:srgbClr val="0070C0"/>
                    </a:solidFill>
                  </a:rPr>
                </a:br>
                <a:r>
                  <a:rPr lang="en-US" dirty="0"/>
                  <a:t>is not empty by the counting lower bound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5A8B25-ED37-42A2-BD6F-FABA859CD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724" y="441822"/>
                <a:ext cx="2781620" cy="923330"/>
              </a:xfrm>
              <a:prstGeom prst="rect">
                <a:avLst/>
              </a:prstGeom>
              <a:blipFill>
                <a:blip r:embed="rId4"/>
                <a:stretch>
                  <a:fillRect l="-1304" b="-769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9AB97B44-D873-4B2D-B26B-A1D076B32E2A}"/>
              </a:ext>
            </a:extLst>
          </p:cNvPr>
          <p:cNvSpPr/>
          <p:nvPr/>
        </p:nvSpPr>
        <p:spPr>
          <a:xfrm>
            <a:off x="2601019" y="2343630"/>
            <a:ext cx="6262364" cy="2343735"/>
          </a:xfrm>
          <a:prstGeom prst="ellipse">
            <a:avLst/>
          </a:prstGeom>
          <a:solidFill>
            <a:schemeClr val="accent4">
              <a:lumMod val="40000"/>
              <a:lumOff val="60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8F82C5-2CCA-4F48-BE21-263BF90BE4D6}"/>
                  </a:ext>
                </a:extLst>
              </p:cNvPr>
              <p:cNvSpPr txBox="1"/>
              <p:nvPr/>
            </p:nvSpPr>
            <p:spPr>
              <a:xfrm>
                <a:off x="3703156" y="2609603"/>
                <a:ext cx="1999333" cy="41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0.1 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8F82C5-2CCA-4F48-BE21-263BF90B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56" y="2609603"/>
                <a:ext cx="1999333" cy="419730"/>
              </a:xfrm>
              <a:prstGeom prst="rect">
                <a:avLst/>
              </a:prstGeom>
              <a:blipFill>
                <a:blip r:embed="rId5"/>
                <a:stretch>
                  <a:fillRect t="-4348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E41D61-1474-4104-995E-385CF56A2A5C}"/>
              </a:ext>
            </a:extLst>
          </p:cNvPr>
          <p:cNvSpPr txBox="1"/>
          <p:nvPr/>
        </p:nvSpPr>
        <p:spPr>
          <a:xfrm>
            <a:off x="9064252" y="1838210"/>
            <a:ext cx="2762107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empty by the size hierarchy theorem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D9696-8166-4851-A1B2-DF1101A557B0}"/>
              </a:ext>
            </a:extLst>
          </p:cNvPr>
          <p:cNvCxnSpPr>
            <a:cxnSpLocks/>
          </p:cNvCxnSpPr>
          <p:nvPr/>
        </p:nvCxnSpPr>
        <p:spPr>
          <a:xfrm flipH="1">
            <a:off x="8255757" y="2152765"/>
            <a:ext cx="808495" cy="259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783A0B-57AA-403A-A16E-9C65B4CFF673}"/>
              </a:ext>
            </a:extLst>
          </p:cNvPr>
          <p:cNvSpPr/>
          <p:nvPr/>
        </p:nvSpPr>
        <p:spPr>
          <a:xfrm>
            <a:off x="3813338" y="3016935"/>
            <a:ext cx="4331193" cy="1337519"/>
          </a:xfrm>
          <a:prstGeom prst="ellipse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B30058-3100-49AC-A52E-6DF18175BC38}"/>
                  </a:ext>
                </a:extLst>
              </p:cNvPr>
              <p:cNvSpPr txBox="1"/>
              <p:nvPr/>
            </p:nvSpPr>
            <p:spPr>
              <a:xfrm>
                <a:off x="4442181" y="3209147"/>
                <a:ext cx="1536753" cy="41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B30058-3100-49AC-A52E-6DF18175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81" y="3209147"/>
                <a:ext cx="1536753" cy="419730"/>
              </a:xfrm>
              <a:prstGeom prst="rect">
                <a:avLst/>
              </a:prstGeom>
              <a:blipFill>
                <a:blip r:embed="rId6"/>
                <a:stretch>
                  <a:fillRect t="-4348" r="-3175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42F1C73-2441-47FD-8C47-F21F1DBFD6BC}"/>
              </a:ext>
            </a:extLst>
          </p:cNvPr>
          <p:cNvSpPr/>
          <p:nvPr/>
        </p:nvSpPr>
        <p:spPr>
          <a:xfrm>
            <a:off x="5758202" y="3326789"/>
            <a:ext cx="2132162" cy="887847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588866-020D-4CB5-88EC-AEFAD2C5DA3B}"/>
                  </a:ext>
                </a:extLst>
              </p:cNvPr>
              <p:cNvSpPr txBox="1"/>
              <p:nvPr/>
            </p:nvSpPr>
            <p:spPr>
              <a:xfrm>
                <a:off x="5914142" y="3479523"/>
                <a:ext cx="1879035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( 100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588866-020D-4CB5-88EC-AEFAD2C5D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42" y="3479523"/>
                <a:ext cx="1879035" cy="413511"/>
              </a:xfrm>
              <a:prstGeom prst="rect">
                <a:avLst/>
              </a:prstGeom>
              <a:blipFill>
                <a:blip r:embed="rId7"/>
                <a:stretch>
                  <a:fillRect t="-7353" r="-97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E843DC-E73B-4129-B754-F355ADD4D7C2}"/>
              </a:ext>
            </a:extLst>
          </p:cNvPr>
          <p:cNvCxnSpPr>
            <a:cxnSpLocks/>
          </p:cNvCxnSpPr>
          <p:nvPr/>
        </p:nvCxnSpPr>
        <p:spPr>
          <a:xfrm flipH="1">
            <a:off x="7339054" y="2483850"/>
            <a:ext cx="1691071" cy="354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EE5709-C4D6-4775-A57C-BEB2E7EBA088}"/>
              </a:ext>
            </a:extLst>
          </p:cNvPr>
          <p:cNvCxnSpPr>
            <a:cxnSpLocks/>
          </p:cNvCxnSpPr>
          <p:nvPr/>
        </p:nvCxnSpPr>
        <p:spPr>
          <a:xfrm flipH="1">
            <a:off x="6489513" y="2493597"/>
            <a:ext cx="3496981" cy="715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6826BFA-FFEC-4D20-A344-EA16823DAFC9}"/>
              </a:ext>
            </a:extLst>
          </p:cNvPr>
          <p:cNvSpPr/>
          <p:nvPr/>
        </p:nvSpPr>
        <p:spPr>
          <a:xfrm>
            <a:off x="2880065" y="3367830"/>
            <a:ext cx="114314" cy="1415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0AE660-A644-4091-BC74-F3A48D99DB71}"/>
                  </a:ext>
                </a:extLst>
              </p:cNvPr>
              <p:cNvSpPr txBox="1"/>
              <p:nvPr/>
            </p:nvSpPr>
            <p:spPr>
              <a:xfrm>
                <a:off x="2919655" y="3050979"/>
                <a:ext cx="12649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𝐹𝐴𝐶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0AE660-A644-4091-BC74-F3A48D99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655" y="3050979"/>
                <a:ext cx="1264945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075045-F63C-462B-B28E-CC10CFF85B9C}"/>
                  </a:ext>
                </a:extLst>
              </p:cNvPr>
              <p:cNvSpPr txBox="1"/>
              <p:nvPr/>
            </p:nvSpPr>
            <p:spPr>
              <a:xfrm>
                <a:off x="4647722" y="3640596"/>
                <a:ext cx="12649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𝑀𝑈𝐿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075045-F63C-462B-B28E-CC10CFF8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22" y="3640596"/>
                <a:ext cx="1264945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CDE9F98-590E-4F55-A391-273F1BA854F4}"/>
              </a:ext>
            </a:extLst>
          </p:cNvPr>
          <p:cNvSpPr/>
          <p:nvPr/>
        </p:nvSpPr>
        <p:spPr>
          <a:xfrm>
            <a:off x="4568446" y="3899158"/>
            <a:ext cx="114314" cy="1415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A1F234-2BD3-46A1-9941-27C81D1CD7D7}"/>
              </a:ext>
            </a:extLst>
          </p:cNvPr>
          <p:cNvSpPr/>
          <p:nvPr/>
        </p:nvSpPr>
        <p:spPr>
          <a:xfrm>
            <a:off x="6234497" y="3907160"/>
            <a:ext cx="114314" cy="1415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B92541-AC26-4BF6-B94E-FEA76BF3B562}"/>
                  </a:ext>
                </a:extLst>
              </p:cNvPr>
              <p:cNvSpPr txBox="1"/>
              <p:nvPr/>
            </p:nvSpPr>
            <p:spPr>
              <a:xfrm>
                <a:off x="6153792" y="3821968"/>
                <a:ext cx="12649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B92541-AC26-4BF6-B94E-FEA76BF3B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792" y="3821968"/>
                <a:ext cx="126494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6D9847-24D5-4DF5-9F9D-27A0E96B45C0}"/>
                  </a:ext>
                </a:extLst>
              </p:cNvPr>
              <p:cNvSpPr txBox="1"/>
              <p:nvPr/>
            </p:nvSpPr>
            <p:spPr>
              <a:xfrm>
                <a:off x="2518087" y="5750493"/>
                <a:ext cx="5626444" cy="93551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Based on best-known algorithms for these problems. We don’t know what is their true complexity. It could be that all three problems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𝑆𝐼𝑍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(100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6D9847-24D5-4DF5-9F9D-27A0E96B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087" y="5750493"/>
                <a:ext cx="5626444" cy="935513"/>
              </a:xfrm>
              <a:prstGeom prst="rect">
                <a:avLst/>
              </a:prstGeom>
              <a:blipFill>
                <a:blip r:embed="rId11"/>
                <a:stretch>
                  <a:fillRect l="-647" t="-1899" b="-696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3D8F53-7E30-4CDC-95CE-48E2918CBCC7}"/>
              </a:ext>
            </a:extLst>
          </p:cNvPr>
          <p:cNvCxnSpPr>
            <a:cxnSpLocks/>
          </p:cNvCxnSpPr>
          <p:nvPr/>
        </p:nvCxnSpPr>
        <p:spPr>
          <a:xfrm flipH="1" flipV="1">
            <a:off x="2994379" y="3640597"/>
            <a:ext cx="818959" cy="1980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07B890-5E40-4265-BF81-6A544CFCB60E}"/>
              </a:ext>
            </a:extLst>
          </p:cNvPr>
          <p:cNvCxnSpPr>
            <a:cxnSpLocks/>
          </p:cNvCxnSpPr>
          <p:nvPr/>
        </p:nvCxnSpPr>
        <p:spPr>
          <a:xfrm flipV="1">
            <a:off x="4379844" y="4048708"/>
            <a:ext cx="212787" cy="1571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A67053-DFD0-411B-AA81-A60B4912542A}"/>
              </a:ext>
            </a:extLst>
          </p:cNvPr>
          <p:cNvCxnSpPr>
            <a:cxnSpLocks/>
          </p:cNvCxnSpPr>
          <p:nvPr/>
        </p:nvCxnSpPr>
        <p:spPr>
          <a:xfrm flipV="1">
            <a:off x="4881376" y="4115695"/>
            <a:ext cx="1410278" cy="155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A8F13C-86ED-4941-9EFC-3F4D6578F7C8}"/>
              </a:ext>
            </a:extLst>
          </p:cNvPr>
          <p:cNvSpPr txBox="1"/>
          <p:nvPr/>
        </p:nvSpPr>
        <p:spPr>
          <a:xfrm>
            <a:off x="3529547" y="126491"/>
            <a:ext cx="3260867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Equality follows from universality of NAND circuits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9F3CC7-E80B-4386-A413-47FD3B64D6A1}"/>
              </a:ext>
            </a:extLst>
          </p:cNvPr>
          <p:cNvCxnSpPr>
            <a:cxnSpLocks/>
          </p:cNvCxnSpPr>
          <p:nvPr/>
        </p:nvCxnSpPr>
        <p:spPr>
          <a:xfrm flipH="1">
            <a:off x="5210557" y="790645"/>
            <a:ext cx="14702" cy="30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7</cp:revision>
  <dcterms:created xsi:type="dcterms:W3CDTF">2019-01-15T13:50:31Z</dcterms:created>
  <dcterms:modified xsi:type="dcterms:W3CDTF">2019-01-15T19:05:19Z</dcterms:modified>
</cp:coreProperties>
</file>