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3788-6C8E-4329-8476-5EDADDB3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588E1-B692-49CC-AB60-6B9B125C0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C919E-E405-4796-A84E-BFD2765D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895E-62EF-4123-B477-5B6EF03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EA73-B83D-495F-8B76-0730B26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FF09-6017-451D-87C3-C376B511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10FB-F9F1-47BD-82B1-0A4D2ED8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92A5-18AE-4622-AB51-ED671475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B721-12C8-4834-BC90-D5CF9F3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C124-1F9C-495F-A235-2A9F424C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7E846-1017-4BF5-AEA6-6D35D8354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B7228-A334-4A19-BC0C-B7CFEFC2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5566-95E6-4E20-880B-5270DD5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C556-FD32-4A30-87B9-3C270FC6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1BAF-F746-4CA9-907F-FFDB91E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CF2-554D-4E12-B519-1CA7C42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E2A1-FA1F-4EC6-96EB-D5232AA6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AFC1-BABF-4B8F-ACE6-A7EA50A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35FC-7B3C-40FA-BA6C-C4598E22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643B-2D3C-4109-A1DF-3565591D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A50-66F5-4865-985E-06536D87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C199-695F-4CA9-8F98-2303D98C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44C9-4D44-4898-9D56-71ADC112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3C5-1537-4D57-9CA7-78FE2AB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8F62-EFCB-41B7-A8C4-B20B3326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0DA-39AD-4CC8-A6B5-FB5D9B65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1157-A09A-4D9B-AB9C-3F9BD3ECE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A2CB-2C5E-42CC-A66B-01FE8C7DE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3A39-B3D7-4869-AD3D-F95DA0EF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2D505-17BD-4CA4-8DF1-4687AE55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BD70-9F8E-4E75-997E-1A3DA686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C0E9-3720-474D-9E8E-FE25F905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EEF8-1ABE-4112-9034-87B8E908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75F4-0C03-4664-B775-2E749062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6C3B-CA67-4E32-8780-A54A85F5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4EE25-0CCE-4ACE-A3B1-F1C7AFA9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02A47-F0EE-42B8-838C-6EE45AF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A16E8-1130-45EB-A01A-53B355CC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88626-34BE-40B2-9BF9-B3AED0C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96FA-5002-4370-94D0-C81DA411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8212-EF88-4F70-8D6C-8B678050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0999-777C-4278-8782-94A78483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8C8A3-B101-496C-BC4D-FEC3DC1A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B3795-68AA-4B18-B750-904598D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3FFFE-4EAA-4F34-A9A8-970FCFA5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93E7C-7E1A-485A-A05F-A16F5CA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1915-38F5-4345-93C9-1DDB4DE9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D2B8-2E65-48EE-B12C-77FBB377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25A5-955F-41B4-A3B4-41F5288F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D716-CBD4-49F9-BCC3-D98A2DAC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CA986-CDE1-4ACC-9759-360F814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0E4D-96BA-488E-A10D-9ED6797A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345-31AA-4695-A61A-E2272BAA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F794C-8C13-4F31-92B5-59141B51C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86700-E00C-4046-8245-67A73AC3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C720-BEC6-43ED-9D06-ECD5D813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1404-D91B-4D98-99FB-8996C5C3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8990-D83D-44A3-A9E4-2B00141A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B56E5-2D44-484A-8006-D1C96F7D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83BF-B554-4956-9F7D-1972BBDC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70CD-4F50-4DAA-A4FC-703C11F4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CD66-8F57-44AB-954C-636A7211C6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8F83-E0FA-4D2B-84DF-CB36D416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814C-4686-45EF-A1C3-A6199751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0F04-5103-4967-B087-4FAA8D20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6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4.png"/><Relationship Id="rId2" Type="http://schemas.openxmlformats.org/officeDocument/2006/relationships/image" Target="../media/image1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80.png"/><Relationship Id="rId4" Type="http://schemas.openxmlformats.org/officeDocument/2006/relationships/image" Target="../media/image22.png"/><Relationship Id="rId9" Type="http://schemas.openxmlformats.org/officeDocument/2006/relationships/image" Target="../media/image7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66046F-2448-4CB3-B713-C6DF8A00502E}"/>
              </a:ext>
            </a:extLst>
          </p:cNvPr>
          <p:cNvCxnSpPr>
            <a:cxnSpLocks/>
          </p:cNvCxnSpPr>
          <p:nvPr/>
        </p:nvCxnSpPr>
        <p:spPr>
          <a:xfrm>
            <a:off x="5178948" y="228390"/>
            <a:ext cx="0" cy="646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F3F11B-2E22-4C26-8611-8F1449DCEC1C}"/>
              </a:ext>
            </a:extLst>
          </p:cNvPr>
          <p:cNvSpPr txBox="1"/>
          <p:nvPr/>
        </p:nvSpPr>
        <p:spPr>
          <a:xfrm>
            <a:off x="728881" y="281995"/>
            <a:ext cx="432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“What”</a:t>
            </a:r>
            <a:r>
              <a:rPr lang="en-US" sz="3200" dirty="0"/>
              <a:t> (</a:t>
            </a:r>
            <a:r>
              <a:rPr lang="en-US" sz="3200" i="1" dirty="0">
                <a:solidFill>
                  <a:srgbClr val="0070C0"/>
                </a:solidFill>
              </a:rPr>
              <a:t>specification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0444C-6921-4AAA-A770-FA2A612B8096}"/>
              </a:ext>
            </a:extLst>
          </p:cNvPr>
          <p:cNvSpPr txBox="1"/>
          <p:nvPr/>
        </p:nvSpPr>
        <p:spPr>
          <a:xfrm>
            <a:off x="6291137" y="281995"/>
            <a:ext cx="458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“How”</a:t>
            </a:r>
            <a:r>
              <a:rPr lang="en-US" sz="3200" dirty="0"/>
              <a:t> (</a:t>
            </a:r>
            <a:r>
              <a:rPr lang="en-US" sz="3200" i="1" dirty="0">
                <a:solidFill>
                  <a:srgbClr val="0070C0"/>
                </a:solidFill>
              </a:rPr>
              <a:t>implementation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A7FC90-14CA-4D3E-B558-588586EC5AE8}"/>
                  </a:ext>
                </a:extLst>
              </p:cNvPr>
              <p:cNvSpPr txBox="1"/>
              <p:nvPr/>
            </p:nvSpPr>
            <p:spPr>
              <a:xfrm>
                <a:off x="279289" y="1131450"/>
                <a:ext cx="4899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rgbClr val="7030A0"/>
                    </a:solidFill>
                  </a:rPr>
                  <a:t>Function: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A7FC90-14CA-4D3E-B558-588586EC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9" y="1131450"/>
                <a:ext cx="4899659" cy="830997"/>
              </a:xfrm>
              <a:prstGeom prst="rect">
                <a:avLst/>
              </a:prstGeom>
              <a:blipFill>
                <a:blip r:embed="rId2"/>
                <a:stretch>
                  <a:fillRect l="-1990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7D548F5-9A93-4590-8E42-4A7D963BA39F}"/>
              </a:ext>
            </a:extLst>
          </p:cNvPr>
          <p:cNvSpPr txBox="1"/>
          <p:nvPr/>
        </p:nvSpPr>
        <p:spPr>
          <a:xfrm>
            <a:off x="5750449" y="1219864"/>
            <a:ext cx="477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7030A0"/>
                </a:solidFill>
              </a:rPr>
              <a:t>Algorithm/Program/Circuit: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D7BEFD-DE7C-4C4D-945B-44EC692A70BE}"/>
                  </a:ext>
                </a:extLst>
              </p:cNvPr>
              <p:cNvSpPr txBox="1"/>
              <p:nvPr/>
            </p:nvSpPr>
            <p:spPr>
              <a:xfrm>
                <a:off x="5750449" y="1757729"/>
                <a:ext cx="4770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Boolean </a:t>
                </a:r>
                <a:r>
                  <a:rPr lang="en-US" sz="2400" dirty="0"/>
                  <a:t>or</a:t>
                </a:r>
                <a:r>
                  <a:rPr lang="en-US" sz="2400" dirty="0">
                    <a:solidFill>
                      <a:srgbClr val="7030A0"/>
                    </a:solidFill>
                  </a:rPr>
                  <a:t> NAND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>AON-CIRC</a:t>
                </a:r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:r>
                  <a:rPr lang="en-US" sz="2400" dirty="0">
                    <a:solidFill>
                      <a:srgbClr val="7030A0"/>
                    </a:solidFill>
                  </a:rPr>
                  <a:t>NAND-CIRC </a:t>
                </a:r>
                <a:r>
                  <a:rPr lang="en-US" sz="2400" dirty="0">
                    <a:solidFill>
                      <a:schemeClr val="tx1"/>
                    </a:solidFill>
                  </a:rPr>
                  <a:t>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D7BEFD-DE7C-4C4D-945B-44EC692A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9" y="1757729"/>
                <a:ext cx="4770119" cy="830997"/>
              </a:xfrm>
              <a:prstGeom prst="rect">
                <a:avLst/>
              </a:prstGeom>
              <a:blipFill>
                <a:blip r:embed="rId3"/>
                <a:stretch>
                  <a:fillRect l="-191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96761-BD66-40AB-8BF0-1C4EE565F415}"/>
                  </a:ext>
                </a:extLst>
              </p:cNvPr>
              <p:cNvSpPr txBox="1"/>
              <p:nvPr/>
            </p:nvSpPr>
            <p:spPr>
              <a:xfrm>
                <a:off x="157369" y="4233771"/>
                <a:ext cx="4899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96761-BD66-40AB-8BF0-1C4EE565F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9" y="4233771"/>
                <a:ext cx="4899659" cy="461665"/>
              </a:xfrm>
              <a:prstGeom prst="rect">
                <a:avLst/>
              </a:prstGeom>
              <a:blipFill>
                <a:blip r:embed="rId4"/>
                <a:stretch>
                  <a:fillRect l="-87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A912AC-B057-419C-B58D-24B6C84AC9B2}"/>
              </a:ext>
            </a:extLst>
          </p:cNvPr>
          <p:cNvCxnSpPr>
            <a:cxnSpLocks/>
          </p:cNvCxnSpPr>
          <p:nvPr/>
        </p:nvCxnSpPr>
        <p:spPr>
          <a:xfrm>
            <a:off x="384563" y="2709807"/>
            <a:ext cx="11025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D1226F-59D0-4B3C-82F1-7372EE706C27}"/>
              </a:ext>
            </a:extLst>
          </p:cNvPr>
          <p:cNvSpPr txBox="1"/>
          <p:nvPr/>
        </p:nvSpPr>
        <p:spPr>
          <a:xfrm>
            <a:off x="180550" y="3042539"/>
            <a:ext cx="1718080" cy="52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F4665D-EB5E-444D-BBDD-1BFA68047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6493"/>
              </p:ext>
            </p:extLst>
          </p:nvPr>
        </p:nvGraphicFramePr>
        <p:xfrm>
          <a:off x="3006501" y="2881390"/>
          <a:ext cx="1928608" cy="3628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304">
                  <a:extLst>
                    <a:ext uri="{9D8B030D-6E8A-4147-A177-3AD203B41FA5}">
                      <a16:colId xmlns:a16="http://schemas.microsoft.com/office/drawing/2014/main" val="283061694"/>
                    </a:ext>
                  </a:extLst>
                </a:gridCol>
                <a:gridCol w="964304">
                  <a:extLst>
                    <a:ext uri="{9D8B030D-6E8A-4147-A177-3AD203B41FA5}">
                      <a16:colId xmlns:a16="http://schemas.microsoft.com/office/drawing/2014/main" val="2641799426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96067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747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82824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70952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18509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65490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37873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4247"/>
                  </a:ext>
                </a:extLst>
              </a:tr>
              <a:tr h="372112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4488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CE7D5A7B-B79D-4040-979C-B90E5F6C1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879" y="4930833"/>
            <a:ext cx="2380782" cy="13840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08EC15-9200-4957-AEED-0FD93F062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373" y="3074217"/>
            <a:ext cx="2320948" cy="13068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C73ED7-E6F6-4E1E-9309-9435C5CDB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321" y="2718578"/>
            <a:ext cx="4041118" cy="20633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676C09-6265-4B5F-A029-F791C1EFC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661" y="4700752"/>
            <a:ext cx="4161269" cy="22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137614-C88B-419A-9F58-9451D9882832}"/>
              </a:ext>
            </a:extLst>
          </p:cNvPr>
          <p:cNvCxnSpPr>
            <a:cxnSpLocks/>
          </p:cNvCxnSpPr>
          <p:nvPr/>
        </p:nvCxnSpPr>
        <p:spPr>
          <a:xfrm>
            <a:off x="5178948" y="228390"/>
            <a:ext cx="0" cy="646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D785A4-5993-46DA-A30A-6DB93B24A172}"/>
              </a:ext>
            </a:extLst>
          </p:cNvPr>
          <p:cNvSpPr txBox="1"/>
          <p:nvPr/>
        </p:nvSpPr>
        <p:spPr>
          <a:xfrm>
            <a:off x="1107412" y="151526"/>
            <a:ext cx="432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“What”</a:t>
            </a:r>
            <a:r>
              <a:rPr lang="en-US" sz="3200" dirty="0"/>
              <a:t> (</a:t>
            </a:r>
            <a:r>
              <a:rPr lang="en-US" sz="3200" i="1" dirty="0">
                <a:solidFill>
                  <a:srgbClr val="0070C0"/>
                </a:solidFill>
              </a:rPr>
              <a:t>specification</a:t>
            </a:r>
            <a:r>
              <a:rPr lang="en-US" sz="3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BBD21-2DDE-4CAB-8206-636DABC6B1B8}"/>
              </a:ext>
            </a:extLst>
          </p:cNvPr>
          <p:cNvSpPr txBox="1"/>
          <p:nvPr/>
        </p:nvSpPr>
        <p:spPr>
          <a:xfrm>
            <a:off x="5692169" y="106705"/>
            <a:ext cx="458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“How”</a:t>
            </a:r>
            <a:r>
              <a:rPr lang="en-US" sz="3200" dirty="0"/>
              <a:t> (</a:t>
            </a:r>
            <a:r>
              <a:rPr lang="en-US" sz="3200" i="1" dirty="0">
                <a:solidFill>
                  <a:srgbClr val="0070C0"/>
                </a:solidFill>
              </a:rPr>
              <a:t>implementation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F6332-BB9B-4C9C-A04A-85D84C21F90F}"/>
                  </a:ext>
                </a:extLst>
              </p:cNvPr>
              <p:cNvSpPr txBox="1"/>
              <p:nvPr/>
            </p:nvSpPr>
            <p:spPr>
              <a:xfrm>
                <a:off x="2401272" y="984646"/>
                <a:ext cx="48996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rgbClr val="7030A0"/>
                    </a:solidFill>
                  </a:rPr>
                  <a:t>Function: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F6332-BB9B-4C9C-A04A-85D84C21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72" y="984646"/>
                <a:ext cx="4899659" cy="830997"/>
              </a:xfrm>
              <a:prstGeom prst="rect">
                <a:avLst/>
              </a:prstGeom>
              <a:blipFill>
                <a:blip r:embed="rId2"/>
                <a:stretch>
                  <a:fillRect l="-1990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73A11B-3000-44F1-A582-81E2EF76886E}"/>
              </a:ext>
            </a:extLst>
          </p:cNvPr>
          <p:cNvSpPr txBox="1"/>
          <p:nvPr/>
        </p:nvSpPr>
        <p:spPr>
          <a:xfrm>
            <a:off x="5656722" y="660964"/>
            <a:ext cx="477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Algorithm/Program/Circuit: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11399-6455-48CA-A6C7-998C475C8CAA}"/>
                  </a:ext>
                </a:extLst>
              </p:cNvPr>
              <p:cNvSpPr txBox="1"/>
              <p:nvPr/>
            </p:nvSpPr>
            <p:spPr>
              <a:xfrm>
                <a:off x="5656722" y="1076725"/>
                <a:ext cx="47701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</a:rPr>
                  <a:t>Boolean </a:t>
                </a:r>
                <a:r>
                  <a:rPr lang="en-US" sz="2000" dirty="0"/>
                  <a:t>or</a:t>
                </a:r>
                <a:r>
                  <a:rPr lang="en-US" sz="2000" dirty="0">
                    <a:solidFill>
                      <a:srgbClr val="7030A0"/>
                    </a:solidFill>
                  </a:rPr>
                  <a:t> NAND circuit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rgbClr val="7030A0"/>
                    </a:solidFill>
                  </a:rPr>
                  <a:t>AON-CIRC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 </a:t>
                </a:r>
                <a:r>
                  <a:rPr lang="en-US" sz="2000" dirty="0">
                    <a:solidFill>
                      <a:srgbClr val="7030A0"/>
                    </a:solidFill>
                  </a:rPr>
                  <a:t>NAND-CIRC </a:t>
                </a:r>
                <a:r>
                  <a:rPr lang="en-US" sz="2000" dirty="0">
                    <a:solidFill>
                      <a:schemeClr val="tx1"/>
                    </a:solidFill>
                  </a:rPr>
                  <a:t>program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11399-6455-48CA-A6C7-998C475C8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22" y="1076725"/>
                <a:ext cx="4770119" cy="707886"/>
              </a:xfrm>
              <a:prstGeom prst="rect">
                <a:avLst/>
              </a:prstGeom>
              <a:blipFill>
                <a:blip r:embed="rId3"/>
                <a:stretch>
                  <a:fillRect l="-140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0970948-9069-475E-8F19-5C1BDA19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288" y="2269573"/>
            <a:ext cx="7115332" cy="46292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492979-80AB-41F3-B4BB-BF05596A43AA}"/>
                  </a:ext>
                </a:extLst>
              </p:cNvPr>
              <p:cNvSpPr txBox="1"/>
              <p:nvPr/>
            </p:nvSpPr>
            <p:spPr>
              <a:xfrm>
                <a:off x="5659105" y="1802897"/>
                <a:ext cx="4770119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circuits of </a:t>
                </a:r>
                <a:r>
                  <a:rPr lang="en-US" sz="2000" dirty="0"/>
                  <a:t>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492979-80AB-41F3-B4BB-BF05596A4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05" y="1802897"/>
                <a:ext cx="4770119" cy="421013"/>
              </a:xfrm>
              <a:prstGeom prst="rect">
                <a:avLst/>
              </a:prstGeom>
              <a:blipFill>
                <a:blip r:embed="rId5"/>
                <a:stretch>
                  <a:fillRect t="-289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C688E6A-0627-4677-AA92-D08297D9ACC5}"/>
              </a:ext>
            </a:extLst>
          </p:cNvPr>
          <p:cNvGrpSpPr/>
          <p:nvPr/>
        </p:nvGrpSpPr>
        <p:grpSpPr>
          <a:xfrm>
            <a:off x="88406" y="528397"/>
            <a:ext cx="9583391" cy="6162295"/>
            <a:chOff x="88406" y="528397"/>
            <a:chExt cx="9583391" cy="6162295"/>
          </a:xfrm>
        </p:grpSpPr>
        <p:grpSp>
          <p:nvGrpSpPr>
            <p:cNvPr id="44" name="Group 43"/>
            <p:cNvGrpSpPr/>
            <p:nvPr/>
          </p:nvGrpSpPr>
          <p:grpSpPr>
            <a:xfrm>
              <a:off x="1359877" y="600152"/>
              <a:ext cx="765908" cy="4583376"/>
              <a:chOff x="1359877" y="600152"/>
              <a:chExt cx="765908" cy="45833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83049" y="600152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683049" y="979198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83049" y="1358244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683049" y="1737290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83049" y="2151511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83049" y="2530557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83049" y="2909603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683049" y="3288649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3049" y="4261663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83049" y="4640709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83049" y="5019755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359877" y="3600029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9877" y="3600029"/>
                    <a:ext cx="765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>
              <a:off x="854314" y="528397"/>
              <a:ext cx="171939" cy="4583376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406" y="2678781"/>
                  <a:ext cx="613508" cy="394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6" y="2678781"/>
                  <a:ext cx="613508" cy="3945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wn Arrow 31"/>
            <p:cNvSpPr/>
            <p:nvPr/>
          </p:nvSpPr>
          <p:spPr>
            <a:xfrm>
              <a:off x="8896638" y="2521833"/>
              <a:ext cx="375138" cy="1219024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661266" y="558444"/>
              <a:ext cx="765908" cy="5091360"/>
              <a:chOff x="6661266" y="717470"/>
              <a:chExt cx="765908" cy="50913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985785" y="717470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985785" y="1096516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85785" y="1475562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85785" y="1854608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985785" y="2268829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985785" y="2647875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85785" y="3026921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75981" y="3370344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82517" y="3702678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75981" y="4722307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75981" y="5101353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61266" y="4125573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266" y="4125573"/>
                    <a:ext cx="7659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661266" y="5439498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266" y="5439498"/>
                    <a:ext cx="7659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66124F-0448-4B40-AC3F-61AD6AAA08F0}"/>
                </a:ext>
              </a:extLst>
            </p:cNvPr>
            <p:cNvGrpSpPr/>
            <p:nvPr/>
          </p:nvGrpSpPr>
          <p:grpSpPr>
            <a:xfrm>
              <a:off x="6736861" y="1610881"/>
              <a:ext cx="2180491" cy="3571565"/>
              <a:chOff x="6736861" y="1777857"/>
              <a:chExt cx="2180491" cy="357156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736861" y="2129782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202828" y="1777857"/>
                    <a:ext cx="1445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2828" y="1777857"/>
                    <a:ext cx="144520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>
                <a:off x="6736861" y="3283944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75162" y="2920444"/>
                    <a:ext cx="1445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62" y="2920444"/>
                    <a:ext cx="144520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>
                <a:off x="6736861" y="5343590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175161" y="4980090"/>
                    <a:ext cx="17421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61" y="4980090"/>
                    <a:ext cx="1742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1983148" y="1094095"/>
              <a:ext cx="4930118" cy="1035687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5400000">
              <a:off x="8056357" y="3285941"/>
              <a:ext cx="2861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lines/gates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A5A73-9263-45BE-8B45-6879EDB51A92}"/>
                    </a:ext>
                  </a:extLst>
                </p:cNvPr>
                <p:cNvSpPr txBox="1"/>
                <p:nvPr/>
              </p:nvSpPr>
              <p:spPr>
                <a:xfrm>
                  <a:off x="990046" y="2027497"/>
                  <a:ext cx="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𝑋𝑂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A5A73-9263-45BE-8B45-6879EDB51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46" y="2027497"/>
                  <a:ext cx="7035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899528-FD57-4420-B7D8-92201A118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918"/>
            <a:stretch/>
          </p:blipFill>
          <p:spPr>
            <a:xfrm>
              <a:off x="7212220" y="871718"/>
              <a:ext cx="1413435" cy="369332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80CE46-4426-40C6-9E6F-D2E06B58C8C7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 flipV="1">
              <a:off x="1967197" y="2268830"/>
              <a:ext cx="5018588" cy="301906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CCD8FB-3412-4D07-90E8-4A2B3F7A3BA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1943152" y="1456325"/>
              <a:ext cx="5062620" cy="152113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74DE91-8D52-4AAF-BB91-ABDFAD6F2263}"/>
                </a:ext>
              </a:extLst>
            </p:cNvPr>
            <p:cNvSpPr txBox="1"/>
            <p:nvPr/>
          </p:nvSpPr>
          <p:spPr>
            <a:xfrm>
              <a:off x="412670" y="6042905"/>
              <a:ext cx="3032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</a:t>
              </a:r>
              <a:r>
                <a:rPr lang="en-US" dirty="0">
                  <a:solidFill>
                    <a:srgbClr val="0070C0"/>
                  </a:solidFill>
                </a:rPr>
                <a:t>function</a:t>
              </a:r>
              <a:r>
                <a:rPr lang="en-US" dirty="0"/>
                <a:t> computed by </a:t>
              </a:r>
              <a:r>
                <a:rPr lang="en-US" i="1" dirty="0">
                  <a:solidFill>
                    <a:srgbClr val="00B050"/>
                  </a:solidFill>
                </a:rPr>
                <a:t>many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circuits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82EAC2-5AB8-4072-BEDF-50E6F73DAB54}"/>
                </a:ext>
              </a:extLst>
            </p:cNvPr>
            <p:cNvSpPr txBox="1"/>
            <p:nvPr/>
          </p:nvSpPr>
          <p:spPr>
            <a:xfrm>
              <a:off x="6216497" y="6044361"/>
              <a:ext cx="3032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</a:t>
              </a:r>
              <a:r>
                <a:rPr lang="en-US" dirty="0">
                  <a:solidFill>
                    <a:srgbClr val="FF0000"/>
                  </a:solidFill>
                </a:rPr>
                <a:t>program/circuit</a:t>
              </a:r>
              <a:r>
                <a:rPr lang="en-US" dirty="0"/>
                <a:t> computes </a:t>
              </a:r>
              <a:r>
                <a:rPr lang="en-US" i="1" dirty="0">
                  <a:solidFill>
                    <a:srgbClr val="00B050"/>
                  </a:solidFill>
                </a:rPr>
                <a:t>one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70C0"/>
                  </a:solidFill>
                </a:rPr>
                <a:t>function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A8BD29-E10A-4791-9341-9E10E0EF02F1}"/>
                    </a:ext>
                  </a:extLst>
                </p:cNvPr>
                <p:cNvSpPr txBox="1"/>
                <p:nvPr/>
              </p:nvSpPr>
              <p:spPr>
                <a:xfrm>
                  <a:off x="8669822" y="867163"/>
                  <a:ext cx="375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A8BD29-E10A-4791-9341-9E10E0EF0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822" y="867163"/>
                  <a:ext cx="375138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28E7DDA-ECF8-4FBE-89EC-ABF8AE7A7EB6}"/>
                    </a:ext>
                  </a:extLst>
                </p:cNvPr>
                <p:cNvSpPr txBox="1"/>
                <p:nvPr/>
              </p:nvSpPr>
              <p:spPr>
                <a:xfrm rot="20940504">
                  <a:off x="2977227" y="1133286"/>
                  <a:ext cx="285085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𝑋𝑂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28E7DDA-ECF8-4FBE-89EC-ABF8AE7A7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504">
                  <a:off x="2977227" y="1133286"/>
                  <a:ext cx="2850857" cy="3815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85E54DC-7659-4ECD-966E-2B683EDFDFF1}"/>
                    </a:ext>
                  </a:extLst>
                </p:cNvPr>
                <p:cNvSpPr txBox="1"/>
                <p:nvPr/>
              </p:nvSpPr>
              <p:spPr>
                <a:xfrm>
                  <a:off x="955094" y="4125573"/>
                  <a:ext cx="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85E54DC-7659-4ECD-966E-2B683EDFD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94" y="4125573"/>
                  <a:ext cx="70354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BB905E6-129C-43E5-8582-BEBD5EA0FF2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 flipV="1">
              <a:off x="1928855" y="4327750"/>
              <a:ext cx="5067113" cy="37532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E11319C-C121-46A0-A383-F707896D8D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333" y="4442088"/>
              <a:ext cx="4776157" cy="1226239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FE3C4F0-8EE3-482E-B1B0-ABB904517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6842" y="4505728"/>
              <a:ext cx="5001976" cy="1435765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8B90358-ACCC-4EDF-A156-02C169A3941A}"/>
                    </a:ext>
                  </a:extLst>
                </p:cNvPr>
                <p:cNvSpPr txBox="1"/>
                <p:nvPr/>
              </p:nvSpPr>
              <p:spPr>
                <a:xfrm rot="211490">
                  <a:off x="2564989" y="3987051"/>
                  <a:ext cx="2952896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8B90358-ACCC-4EDF-A156-02C169A39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90">
                  <a:off x="2564989" y="3987051"/>
                  <a:ext cx="2952896" cy="381515"/>
                </a:xfrm>
                <a:prstGeom prst="rect">
                  <a:avLst/>
                </a:prstGeom>
                <a:blipFill>
                  <a:blip r:embed="rId1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17A824-2474-4EC5-B67D-253740F4752F}"/>
                    </a:ext>
                  </a:extLst>
                </p:cNvPr>
                <p:cNvSpPr txBox="1"/>
                <p:nvPr/>
              </p:nvSpPr>
              <p:spPr>
                <a:xfrm>
                  <a:off x="896542" y="2813763"/>
                  <a:ext cx="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17A824-2474-4EC5-B67D-253740F47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42" y="2813763"/>
                  <a:ext cx="70354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5424AC0-F389-40AD-A752-2C61196286F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>
              <a:off x="2015424" y="3007684"/>
              <a:ext cx="4990348" cy="38892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657ADBE-C046-4E11-8BE9-1EBDE48ECFA8}"/>
                    </a:ext>
                  </a:extLst>
                </p:cNvPr>
                <p:cNvSpPr txBox="1"/>
                <p:nvPr/>
              </p:nvSpPr>
              <p:spPr>
                <a:xfrm rot="20487293">
                  <a:off x="3863091" y="1527536"/>
                  <a:ext cx="285085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657ADBE-C046-4E11-8BE9-1EBDE48EC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7293">
                  <a:off x="3863091" y="1527536"/>
                  <a:ext cx="2850857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856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D88EE7-23AD-476F-B03A-A4223BFB7A5F}"/>
              </a:ext>
            </a:extLst>
          </p:cNvPr>
          <p:cNvGrpSpPr/>
          <p:nvPr/>
        </p:nvGrpSpPr>
        <p:grpSpPr>
          <a:xfrm>
            <a:off x="88406" y="38204"/>
            <a:ext cx="9696456" cy="6652488"/>
            <a:chOff x="88406" y="38204"/>
            <a:chExt cx="9696456" cy="6652488"/>
          </a:xfrm>
        </p:grpSpPr>
        <p:grpSp>
          <p:nvGrpSpPr>
            <p:cNvPr id="44" name="Group 43"/>
            <p:cNvGrpSpPr/>
            <p:nvPr/>
          </p:nvGrpSpPr>
          <p:grpSpPr>
            <a:xfrm>
              <a:off x="1359877" y="600152"/>
              <a:ext cx="765908" cy="4583376"/>
              <a:chOff x="1359877" y="600152"/>
              <a:chExt cx="765908" cy="458337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83049" y="600152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683049" y="979198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83049" y="1358244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683049" y="1737290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83049" y="2151511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83049" y="2530557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83049" y="2909603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683049" y="3288649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83049" y="4261663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83049" y="4640709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83049" y="5019755"/>
                <a:ext cx="136478" cy="1637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359877" y="3600029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9877" y="3600029"/>
                    <a:ext cx="765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>
              <a:off x="854314" y="528397"/>
              <a:ext cx="171939" cy="4583376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5160" y="38204"/>
                  <a:ext cx="3032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Functions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60" y="38204"/>
                  <a:ext cx="303237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406" y="2678781"/>
                  <a:ext cx="613508" cy="394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6" y="2678781"/>
                  <a:ext cx="613508" cy="3945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053014" y="38204"/>
                  <a:ext cx="3731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Programs/Circuits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r>
                    <a:rPr lang="en-US" dirty="0"/>
                    <a:t> inputs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 output</a:t>
                  </a: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14" y="38204"/>
                  <a:ext cx="373184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7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wn Arrow 31"/>
            <p:cNvSpPr/>
            <p:nvPr/>
          </p:nvSpPr>
          <p:spPr>
            <a:xfrm>
              <a:off x="8896638" y="2521833"/>
              <a:ext cx="375138" cy="1219024"/>
            </a:xfrm>
            <a:prstGeom prst="downArrow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661266" y="558444"/>
              <a:ext cx="765908" cy="5091360"/>
              <a:chOff x="6661266" y="717470"/>
              <a:chExt cx="765908" cy="50913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985785" y="717470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985785" y="1096516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85785" y="1475562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985785" y="1854608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985785" y="2268829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985785" y="2647875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85785" y="3026921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75981" y="3370344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82517" y="3702678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75981" y="4722307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75981" y="5101353"/>
                <a:ext cx="136478" cy="16377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61266" y="4125573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266" y="4125573"/>
                    <a:ext cx="7659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661266" y="5439498"/>
                    <a:ext cx="7659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266" y="5439498"/>
                    <a:ext cx="7659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666124F-0448-4B40-AC3F-61AD6AAA08F0}"/>
                </a:ext>
              </a:extLst>
            </p:cNvPr>
            <p:cNvGrpSpPr/>
            <p:nvPr/>
          </p:nvGrpSpPr>
          <p:grpSpPr>
            <a:xfrm>
              <a:off x="6736861" y="1610881"/>
              <a:ext cx="2180491" cy="3571565"/>
              <a:chOff x="6736861" y="1777857"/>
              <a:chExt cx="2180491" cy="3571565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736861" y="2129782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202828" y="1777857"/>
                    <a:ext cx="1445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2828" y="1777857"/>
                    <a:ext cx="144520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>
                <a:off x="6736861" y="3283944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75162" y="2920444"/>
                    <a:ext cx="14452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62" y="2920444"/>
                    <a:ext cx="144520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>
                <a:off x="6736861" y="5343590"/>
                <a:ext cx="876602" cy="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175161" y="4980090"/>
                    <a:ext cx="17421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lines</a:t>
                    </a: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61" y="4980090"/>
                    <a:ext cx="174219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1983148" y="1094095"/>
              <a:ext cx="4930118" cy="1035687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5400000">
              <a:off x="8056357" y="3285941"/>
              <a:ext cx="2861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lines/gates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A5A73-9263-45BE-8B45-6879EDB51A92}"/>
                    </a:ext>
                  </a:extLst>
                </p:cNvPr>
                <p:cNvSpPr txBox="1"/>
                <p:nvPr/>
              </p:nvSpPr>
              <p:spPr>
                <a:xfrm>
                  <a:off x="990046" y="2027497"/>
                  <a:ext cx="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𝑋𝑂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A5A73-9263-45BE-8B45-6879EDB51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46" y="2027497"/>
                  <a:ext cx="7035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899528-FD57-4420-B7D8-92201A118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918"/>
            <a:stretch/>
          </p:blipFill>
          <p:spPr>
            <a:xfrm>
              <a:off x="7212220" y="871718"/>
              <a:ext cx="1413435" cy="369332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D80CE46-4426-40C6-9E6F-D2E06B58C8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7195" y="2268829"/>
              <a:ext cx="4946071" cy="481718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CCD8FB-3412-4D07-90E8-4A2B3F7A3B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7196" y="2404915"/>
              <a:ext cx="4883627" cy="1251331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74DE91-8D52-4AAF-BB91-ABDFAD6F2263}"/>
                </a:ext>
              </a:extLst>
            </p:cNvPr>
            <p:cNvSpPr txBox="1"/>
            <p:nvPr/>
          </p:nvSpPr>
          <p:spPr>
            <a:xfrm>
              <a:off x="412670" y="6042905"/>
              <a:ext cx="3032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</a:t>
              </a:r>
              <a:r>
                <a:rPr lang="en-US" dirty="0">
                  <a:solidFill>
                    <a:srgbClr val="0070C0"/>
                  </a:solidFill>
                </a:rPr>
                <a:t>function</a:t>
              </a:r>
              <a:r>
                <a:rPr lang="en-US" dirty="0"/>
                <a:t> computed by </a:t>
              </a:r>
              <a:r>
                <a:rPr lang="en-US" i="1" dirty="0">
                  <a:solidFill>
                    <a:srgbClr val="00B050"/>
                  </a:solidFill>
                </a:rPr>
                <a:t>many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circuits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82EAC2-5AB8-4072-BEDF-50E6F73DAB54}"/>
                </a:ext>
              </a:extLst>
            </p:cNvPr>
            <p:cNvSpPr txBox="1"/>
            <p:nvPr/>
          </p:nvSpPr>
          <p:spPr>
            <a:xfrm>
              <a:off x="6216497" y="6044361"/>
              <a:ext cx="3032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</a:t>
              </a:r>
              <a:r>
                <a:rPr lang="en-US" dirty="0">
                  <a:solidFill>
                    <a:srgbClr val="FF0000"/>
                  </a:solidFill>
                </a:rPr>
                <a:t>program/circuit</a:t>
              </a:r>
              <a:r>
                <a:rPr lang="en-US" dirty="0"/>
                <a:t> computes </a:t>
              </a:r>
              <a:r>
                <a:rPr lang="en-US" i="1" dirty="0">
                  <a:solidFill>
                    <a:srgbClr val="00B050"/>
                  </a:solidFill>
                </a:rPr>
                <a:t>one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70C0"/>
                  </a:solidFill>
                </a:rPr>
                <a:t>function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A8BD29-E10A-4791-9341-9E10E0EF02F1}"/>
                    </a:ext>
                  </a:extLst>
                </p:cNvPr>
                <p:cNvSpPr txBox="1"/>
                <p:nvPr/>
              </p:nvSpPr>
              <p:spPr>
                <a:xfrm>
                  <a:off x="8669822" y="867163"/>
                  <a:ext cx="375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A8BD29-E10A-4791-9341-9E10E0EF0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822" y="867163"/>
                  <a:ext cx="375138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28E7DDA-ECF8-4FBE-89EC-ABF8AE7A7EB6}"/>
                    </a:ext>
                  </a:extLst>
                </p:cNvPr>
                <p:cNvSpPr txBox="1"/>
                <p:nvPr/>
              </p:nvSpPr>
              <p:spPr>
                <a:xfrm rot="20940504">
                  <a:off x="2977227" y="1133286"/>
                  <a:ext cx="285085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𝑋𝑂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28E7DDA-ECF8-4FBE-89EC-ABF8AE7A7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504">
                  <a:off x="2977227" y="1133286"/>
                  <a:ext cx="2850857" cy="3815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85E54DC-7659-4ECD-966E-2B683EDFDFF1}"/>
                    </a:ext>
                  </a:extLst>
                </p:cNvPr>
                <p:cNvSpPr txBox="1"/>
                <p:nvPr/>
              </p:nvSpPr>
              <p:spPr>
                <a:xfrm>
                  <a:off x="955094" y="4125573"/>
                  <a:ext cx="703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85E54DC-7659-4ECD-966E-2B683EDFD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94" y="4125573"/>
                  <a:ext cx="70354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BB905E6-129C-43E5-8582-BEBD5EA0FF2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 flipV="1">
              <a:off x="1928855" y="4327750"/>
              <a:ext cx="5067113" cy="37532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E11319C-C121-46A0-A383-F707896D8D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333" y="4442088"/>
              <a:ext cx="4776157" cy="1226239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FE3C4F0-8EE3-482E-B1B0-ABB904517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6842" y="4505728"/>
              <a:ext cx="5001976" cy="1435765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8B90358-ACCC-4EDF-A156-02C169A3941A}"/>
                    </a:ext>
                  </a:extLst>
                </p:cNvPr>
                <p:cNvSpPr txBox="1"/>
                <p:nvPr/>
              </p:nvSpPr>
              <p:spPr>
                <a:xfrm rot="211490">
                  <a:off x="2564989" y="3987051"/>
                  <a:ext cx="2952896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𝑆𝐼𝑍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8B90358-ACCC-4EDF-A156-02C169A39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90">
                  <a:off x="2564989" y="3987051"/>
                  <a:ext cx="2952896" cy="381515"/>
                </a:xfrm>
                <a:prstGeom prst="rect">
                  <a:avLst/>
                </a:prstGeom>
                <a:blipFill>
                  <a:blip r:embed="rId1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64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222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4</cp:revision>
  <dcterms:created xsi:type="dcterms:W3CDTF">2019-04-26T13:45:27Z</dcterms:created>
  <dcterms:modified xsi:type="dcterms:W3CDTF">2019-04-29T04:02:29Z</dcterms:modified>
</cp:coreProperties>
</file>