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3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0204-3591-4EF4-A785-F280322E4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F0EDD-E0C1-42A8-B1EA-0C7856F2C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BAFB8-B59F-4D2C-BB3A-D13B693A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387E-94EB-4E95-ADD6-DC4CE7E4F9A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B482D-EB7E-4727-ADC0-E2C12D4E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2CDC8-08A1-4566-BA35-5F27B037E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564D-5BAA-4B2E-AA77-A78C7976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65CE7-6D5A-497A-B17E-E43883B0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39DA9-C430-4DB3-A911-BED9401FF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E9295-995F-4771-8ACD-8B6C1BA6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387E-94EB-4E95-ADD6-DC4CE7E4F9A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1D7F9-1237-473D-8180-ADE9C10E8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1EC3-956F-49D3-B67E-91E19EFF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564D-5BAA-4B2E-AA77-A78C7976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3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0EA4AA-026E-41EE-ADB9-AB192BAB5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DA667-4CAF-47B9-8D3B-96F45D1FD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C4D93-9ED7-4207-82D1-6C1D22A7E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387E-94EB-4E95-ADD6-DC4CE7E4F9A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B84A2-7ECD-48A2-955F-3072AF604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42594-F6F4-45DE-8E91-915EC43B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564D-5BAA-4B2E-AA77-A78C7976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3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A97E-BC5F-4EF9-8379-8D0E923E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5FC17-5320-4C75-A709-51E804CBB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A1A2D-3457-48AE-8113-99E327EA5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387E-94EB-4E95-ADD6-DC4CE7E4F9A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7198E-6583-4788-9F14-85A930B4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7D166-39C5-4FA7-92A7-BB4D96A5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564D-5BAA-4B2E-AA77-A78C7976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2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91CF-B4B0-408B-B6B5-6F9B391DA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613DD-00EB-4E3C-AAE4-D55DD57F1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C22C3-233A-47CC-AB7F-6AE374DB4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387E-94EB-4E95-ADD6-DC4CE7E4F9A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D7247-D04F-44FF-B764-4DD369DB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A1B6B-8782-41BE-A1F1-1DABC249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564D-5BAA-4B2E-AA77-A78C7976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6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9729-75D0-423C-A120-F9EE434DD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1D8A2-7C25-4224-994E-800E8D1B3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394F6-339C-48A7-B4E7-5FDEC3EF1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081C0-1F62-4376-98A7-C9FA6876D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387E-94EB-4E95-ADD6-DC4CE7E4F9A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9990B-72FC-4907-9814-4CF1C9BC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F7B95-38C1-45A6-BDBD-9A29158D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564D-5BAA-4B2E-AA77-A78C7976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3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A282-7487-48E9-B61B-2E7B596A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94180-A6C7-4130-BD9B-8E50CDD69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501E6-D7E7-48CE-B04B-332038D42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150A8-F2C9-4EBB-B6FF-3E6A88F7B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F85A7-0158-48F8-BB6D-BD0DA0AAE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A42B7B-FD36-4A5B-BFC5-A06BFC8D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387E-94EB-4E95-ADD6-DC4CE7E4F9A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80BD05-8931-413F-BE34-92638012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29328F-0FC0-4CC1-BBB2-770805DB8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564D-5BAA-4B2E-AA77-A78C7976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1070-AB95-4743-8EBD-4FBF5BC3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90C4F-EA07-4B7C-BF8B-E6E54E8B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387E-94EB-4E95-ADD6-DC4CE7E4F9A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2B34F-E7B8-475E-9DF0-7BB32329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BE916D-1A17-41D9-B15A-DB6FAB68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564D-5BAA-4B2E-AA77-A78C7976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D2EBA-289A-4573-B8D9-02FF3CAF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387E-94EB-4E95-ADD6-DC4CE7E4F9A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98212-8812-4464-A359-5CB49D17C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0D150-9F9B-4F10-8EE0-921617CE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564D-5BAA-4B2E-AA77-A78C7976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1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009F5-37AE-4C6E-850E-3B2596576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3D6AB-5EC5-4723-8367-119A66BF1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59854-BEC1-40F3-A88F-7071E22E2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FE8C0-BC0E-4BA6-837E-53B2F30F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387E-94EB-4E95-ADD6-DC4CE7E4F9A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BF868-C487-4EB1-A192-F51530007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7E5E1-C062-4BF9-B0F9-0079FBC6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564D-5BAA-4B2E-AA77-A78C7976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5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E31C6-1B5E-4C04-B998-9B76A806E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3FFBDB-1840-4D9D-B653-53D6A3BF8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38123-512F-48EE-A17A-8FD6C7C00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33FF2-D1A6-4388-BEF8-269019F3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387E-94EB-4E95-ADD6-DC4CE7E4F9A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B0C2E-E086-49BE-BBCF-C72BAA8BE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A52A0-6845-4844-A548-0B6056F3A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564D-5BAA-4B2E-AA77-A78C7976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6E3859-5A9B-4F08-8143-982A5D17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629F1-B3D3-4A01-B6B8-650035D87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5C414-8CB5-40CD-873C-BA46E58EE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B387E-94EB-4E95-ADD6-DC4CE7E4F9A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DC019-DBBD-4A27-BF98-E711AA0CC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38660-3F80-4712-B260-8DD1E5017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2564D-5BAA-4B2E-AA77-A78C7976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922D942B-1F22-4D6B-8C91-5E3C8D5ECDA9}"/>
              </a:ext>
            </a:extLst>
          </p:cNvPr>
          <p:cNvGrpSpPr/>
          <p:nvPr/>
        </p:nvGrpSpPr>
        <p:grpSpPr>
          <a:xfrm>
            <a:off x="504392" y="633677"/>
            <a:ext cx="7401067" cy="5316520"/>
            <a:chOff x="489152" y="656537"/>
            <a:chExt cx="7401067" cy="531652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A3DF431-9A9C-42D2-8EAB-89DEE1C711CF}"/>
                </a:ext>
              </a:extLst>
            </p:cNvPr>
            <p:cNvSpPr/>
            <p:nvPr/>
          </p:nvSpPr>
          <p:spPr>
            <a:xfrm>
              <a:off x="3010796" y="741062"/>
              <a:ext cx="2022245" cy="9020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Intro CS II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147DD8B-5294-432D-8351-2E510254EFBD}"/>
                </a:ext>
              </a:extLst>
            </p:cNvPr>
            <p:cNvSpPr/>
            <p:nvPr/>
          </p:nvSpPr>
          <p:spPr>
            <a:xfrm>
              <a:off x="489152" y="741062"/>
              <a:ext cx="2022245" cy="9020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Intro CS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8029F9B-D349-4DA7-B44C-57E4C13C76DE}"/>
                </a:ext>
              </a:extLst>
            </p:cNvPr>
            <p:cNvSpPr/>
            <p:nvPr/>
          </p:nvSpPr>
          <p:spPr>
            <a:xfrm>
              <a:off x="542941" y="2261220"/>
              <a:ext cx="2022245" cy="9020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Discrete</a:t>
              </a:r>
              <a:br>
                <a:rPr lang="en-US" sz="1600" dirty="0">
                  <a:solidFill>
                    <a:schemeClr val="tx1"/>
                  </a:solidFill>
                </a:rPr>
              </a:br>
              <a:r>
                <a:rPr lang="en-US" sz="1600" dirty="0">
                  <a:solidFill>
                    <a:schemeClr val="tx1"/>
                  </a:solidFill>
                </a:rPr>
                <a:t>Mathematics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BFD60FA-D1F6-4EE4-8A3A-560FC877A017}"/>
                </a:ext>
              </a:extLst>
            </p:cNvPr>
            <p:cNvSpPr/>
            <p:nvPr/>
          </p:nvSpPr>
          <p:spPr>
            <a:xfrm>
              <a:off x="542941" y="3612329"/>
              <a:ext cx="2022245" cy="9020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Linear</a:t>
              </a:r>
              <a:br>
                <a:rPr lang="en-US" sz="1600" dirty="0">
                  <a:solidFill>
                    <a:schemeClr val="tx1"/>
                  </a:solidFill>
                </a:rPr>
              </a:br>
              <a:r>
                <a:rPr lang="en-US" sz="1600" dirty="0">
                  <a:solidFill>
                    <a:schemeClr val="tx1"/>
                  </a:solidFill>
                </a:rPr>
                <a:t>Algebra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61CCA2F-8A40-4333-A016-C47A938D5519}"/>
                </a:ext>
              </a:extLst>
            </p:cNvPr>
            <p:cNvSpPr/>
            <p:nvPr/>
          </p:nvSpPr>
          <p:spPr>
            <a:xfrm>
              <a:off x="3079951" y="3612329"/>
              <a:ext cx="2022245" cy="9020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Probability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CB363C5-6B0F-4776-9E14-3EFEE871C85A}"/>
                </a:ext>
              </a:extLst>
            </p:cNvPr>
            <p:cNvSpPr/>
            <p:nvPr/>
          </p:nvSpPr>
          <p:spPr>
            <a:xfrm>
              <a:off x="5867974" y="2261220"/>
              <a:ext cx="2022245" cy="9020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Introduction to TCS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5E2D3F-E6BE-475B-A2C3-FF752BA0CF48}"/>
                </a:ext>
              </a:extLst>
            </p:cNvPr>
            <p:cNvSpPr/>
            <p:nvPr/>
          </p:nvSpPr>
          <p:spPr>
            <a:xfrm>
              <a:off x="5867974" y="656537"/>
              <a:ext cx="2022245" cy="9020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Operating Systems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97C3F79-1B70-4D55-B9E4-F8463E4FBB7A}"/>
                </a:ext>
              </a:extLst>
            </p:cNvPr>
            <p:cNvSpPr/>
            <p:nvPr/>
          </p:nvSpPr>
          <p:spPr>
            <a:xfrm>
              <a:off x="5867973" y="3612329"/>
              <a:ext cx="2022245" cy="9020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Machine</a:t>
              </a:r>
              <a:br>
                <a:rPr lang="en-US" sz="1600" dirty="0">
                  <a:solidFill>
                    <a:schemeClr val="tx1"/>
                  </a:solidFill>
                </a:rPr>
              </a:br>
              <a:r>
                <a:rPr lang="en-US" sz="1600" dirty="0">
                  <a:solidFill>
                    <a:schemeClr val="tx1"/>
                  </a:solidFill>
                </a:rPr>
                <a:t>Learning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5F8A28-DB81-4617-9A18-A241743E579B}"/>
                </a:ext>
              </a:extLst>
            </p:cNvPr>
            <p:cNvSpPr/>
            <p:nvPr/>
          </p:nvSpPr>
          <p:spPr>
            <a:xfrm>
              <a:off x="542940" y="5071015"/>
              <a:ext cx="2022245" cy="9020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Calculus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AA7C51B-2562-4E07-85C3-A3F5489DA5AC}"/>
                </a:ext>
              </a:extLst>
            </p:cNvPr>
            <p:cNvCxnSpPr>
              <a:stCxn id="6" idx="6"/>
              <a:endCxn id="5" idx="2"/>
            </p:cNvCxnSpPr>
            <p:nvPr/>
          </p:nvCxnSpPr>
          <p:spPr>
            <a:xfrm>
              <a:off x="2511397" y="1192083"/>
              <a:ext cx="4993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A08BD10-ED5D-43B2-B2DC-AA71EBECA1C2}"/>
                </a:ext>
              </a:extLst>
            </p:cNvPr>
            <p:cNvCxnSpPr>
              <a:stCxn id="5" idx="6"/>
            </p:cNvCxnSpPr>
            <p:nvPr/>
          </p:nvCxnSpPr>
          <p:spPr>
            <a:xfrm>
              <a:off x="5033041" y="1192083"/>
              <a:ext cx="94513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793E8AD-ECC3-4BFA-96E1-98E32B9F596D}"/>
                </a:ext>
              </a:extLst>
            </p:cNvPr>
            <p:cNvCxnSpPr>
              <a:stCxn id="7" idx="6"/>
              <a:endCxn id="10" idx="2"/>
            </p:cNvCxnSpPr>
            <p:nvPr/>
          </p:nvCxnSpPr>
          <p:spPr>
            <a:xfrm>
              <a:off x="2565186" y="2712241"/>
              <a:ext cx="330278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B89FDE4-3947-4785-B5CD-E9BD08564E19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2565186" y="4063350"/>
              <a:ext cx="51476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D940A0B-0978-431E-9888-19DDDDF967BE}"/>
                </a:ext>
              </a:extLst>
            </p:cNvPr>
            <p:cNvCxnSpPr>
              <a:stCxn id="9" idx="6"/>
              <a:endCxn id="12" idx="2"/>
            </p:cNvCxnSpPr>
            <p:nvPr/>
          </p:nvCxnSpPr>
          <p:spPr>
            <a:xfrm>
              <a:off x="5102196" y="4063350"/>
              <a:ext cx="76577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1A69E2C-F5FC-4FAA-ABFF-7499500FA8AA}"/>
                </a:ext>
              </a:extLst>
            </p:cNvPr>
            <p:cNvCxnSpPr>
              <a:stCxn id="5" idx="5"/>
              <a:endCxn id="12" idx="1"/>
            </p:cNvCxnSpPr>
            <p:nvPr/>
          </p:nvCxnSpPr>
          <p:spPr>
            <a:xfrm>
              <a:off x="4736890" y="1511003"/>
              <a:ext cx="1427234" cy="22334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2BAE9A0-8640-473A-8F3C-FE1E62CF6300}"/>
                </a:ext>
              </a:extLst>
            </p:cNvPr>
            <p:cNvCxnSpPr>
              <a:stCxn id="14" idx="6"/>
              <a:endCxn id="12" idx="3"/>
            </p:cNvCxnSpPr>
            <p:nvPr/>
          </p:nvCxnSpPr>
          <p:spPr>
            <a:xfrm flipV="1">
              <a:off x="2565185" y="4382270"/>
              <a:ext cx="3598939" cy="11397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24BDCAE-7B2A-4D59-B19C-2F9AE223384A}"/>
                </a:ext>
              </a:extLst>
            </p:cNvPr>
            <p:cNvCxnSpPr>
              <a:stCxn id="9" idx="7"/>
              <a:endCxn id="10" idx="3"/>
            </p:cNvCxnSpPr>
            <p:nvPr/>
          </p:nvCxnSpPr>
          <p:spPr>
            <a:xfrm flipV="1">
              <a:off x="4806045" y="3031161"/>
              <a:ext cx="1358080" cy="7132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039DBB-4CC3-4104-B1DE-B418BE02D1A8}"/>
                </a:ext>
              </a:extLst>
            </p:cNvPr>
            <p:cNvCxnSpPr>
              <a:stCxn id="5" idx="6"/>
              <a:endCxn id="10" idx="1"/>
            </p:cNvCxnSpPr>
            <p:nvPr/>
          </p:nvCxnSpPr>
          <p:spPr>
            <a:xfrm>
              <a:off x="5033041" y="1192083"/>
              <a:ext cx="1131084" cy="12012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76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0834A3A2-9CE9-4A77-AC24-85BE755393CA}"/>
              </a:ext>
            </a:extLst>
          </p:cNvPr>
          <p:cNvGrpSpPr/>
          <p:nvPr/>
        </p:nvGrpSpPr>
        <p:grpSpPr>
          <a:xfrm>
            <a:off x="84801" y="360784"/>
            <a:ext cx="7797865" cy="5640461"/>
            <a:chOff x="84801" y="360784"/>
            <a:chExt cx="7797865" cy="564046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A3DF431-9A9C-42D2-8EAB-89DEE1C711CF}"/>
                </a:ext>
              </a:extLst>
            </p:cNvPr>
            <p:cNvSpPr/>
            <p:nvPr/>
          </p:nvSpPr>
          <p:spPr>
            <a:xfrm>
              <a:off x="2303642" y="1619460"/>
              <a:ext cx="2022245" cy="9020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Intro CS II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147DD8B-5294-432D-8351-2E510254EFBD}"/>
                </a:ext>
              </a:extLst>
            </p:cNvPr>
            <p:cNvSpPr/>
            <p:nvPr/>
          </p:nvSpPr>
          <p:spPr>
            <a:xfrm>
              <a:off x="2565185" y="360784"/>
              <a:ext cx="2022245" cy="9020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Intro CS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8029F9B-D349-4DA7-B44C-57E4C13C76DE}"/>
                </a:ext>
              </a:extLst>
            </p:cNvPr>
            <p:cNvSpPr/>
            <p:nvPr/>
          </p:nvSpPr>
          <p:spPr>
            <a:xfrm>
              <a:off x="84801" y="2256617"/>
              <a:ext cx="2022245" cy="9020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Discrete</a:t>
              </a:r>
              <a:br>
                <a:rPr lang="en-US" sz="1600" dirty="0">
                  <a:solidFill>
                    <a:schemeClr val="tx1"/>
                  </a:solidFill>
                </a:rPr>
              </a:br>
              <a:r>
                <a:rPr lang="en-US" sz="1600" dirty="0">
                  <a:solidFill>
                    <a:schemeClr val="tx1"/>
                  </a:solidFill>
                </a:rPr>
                <a:t>Mathematics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BFD60FA-D1F6-4EE4-8A3A-560FC877A017}"/>
                </a:ext>
              </a:extLst>
            </p:cNvPr>
            <p:cNvSpPr/>
            <p:nvPr/>
          </p:nvSpPr>
          <p:spPr>
            <a:xfrm>
              <a:off x="394864" y="3625483"/>
              <a:ext cx="2022245" cy="9020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Linear</a:t>
              </a:r>
              <a:br>
                <a:rPr lang="en-US" sz="1600" dirty="0">
                  <a:solidFill>
                    <a:schemeClr val="tx1"/>
                  </a:solidFill>
                </a:rPr>
              </a:br>
              <a:r>
                <a:rPr lang="en-US" sz="1600" dirty="0">
                  <a:solidFill>
                    <a:schemeClr val="tx1"/>
                  </a:solidFill>
                </a:rPr>
                <a:t>Algebra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61CCA2F-8A40-4333-A016-C47A938D5519}"/>
                </a:ext>
              </a:extLst>
            </p:cNvPr>
            <p:cNvSpPr/>
            <p:nvPr/>
          </p:nvSpPr>
          <p:spPr>
            <a:xfrm>
              <a:off x="4360494" y="5099203"/>
              <a:ext cx="2022245" cy="9020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Probability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CB363C5-6B0F-4776-9E14-3EFEE871C85A}"/>
                </a:ext>
              </a:extLst>
            </p:cNvPr>
            <p:cNvSpPr/>
            <p:nvPr/>
          </p:nvSpPr>
          <p:spPr>
            <a:xfrm>
              <a:off x="2926609" y="3053805"/>
              <a:ext cx="2022245" cy="9020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Introduction to TCS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5E2D3F-E6BE-475B-A2C3-FF752BA0CF48}"/>
                </a:ext>
              </a:extLst>
            </p:cNvPr>
            <p:cNvSpPr/>
            <p:nvPr/>
          </p:nvSpPr>
          <p:spPr>
            <a:xfrm>
              <a:off x="5025262" y="811805"/>
              <a:ext cx="2022245" cy="9020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Operating Systems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97C3F79-1B70-4D55-B9E4-F8463E4FBB7A}"/>
                </a:ext>
              </a:extLst>
            </p:cNvPr>
            <p:cNvSpPr/>
            <p:nvPr/>
          </p:nvSpPr>
          <p:spPr>
            <a:xfrm>
              <a:off x="5860421" y="2575537"/>
              <a:ext cx="2022245" cy="9020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Machine</a:t>
              </a:r>
              <a:br>
                <a:rPr lang="en-US" sz="1600" dirty="0">
                  <a:solidFill>
                    <a:schemeClr val="tx1"/>
                  </a:solidFill>
                </a:rPr>
              </a:br>
              <a:r>
                <a:rPr lang="en-US" sz="1600" dirty="0">
                  <a:solidFill>
                    <a:schemeClr val="tx1"/>
                  </a:solidFill>
                </a:rPr>
                <a:t>Learning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5F8A28-DB81-4617-9A18-A241743E579B}"/>
                </a:ext>
              </a:extLst>
            </p:cNvPr>
            <p:cNvSpPr/>
            <p:nvPr/>
          </p:nvSpPr>
          <p:spPr>
            <a:xfrm>
              <a:off x="542940" y="5071015"/>
              <a:ext cx="2022245" cy="9020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Calculus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AA7C51B-2562-4E07-85C3-A3F5489DA5AC}"/>
                </a:ext>
              </a:extLst>
            </p:cNvPr>
            <p:cNvCxnSpPr>
              <a:cxnSpLocks/>
              <a:stCxn id="6" idx="4"/>
              <a:endCxn id="5" idx="0"/>
            </p:cNvCxnSpPr>
            <p:nvPr/>
          </p:nvCxnSpPr>
          <p:spPr>
            <a:xfrm flipH="1">
              <a:off x="3314765" y="1262826"/>
              <a:ext cx="261543" cy="3566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A08BD10-ED5D-43B2-B2DC-AA71EBECA1C2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 flipV="1">
              <a:off x="4325887" y="1262826"/>
              <a:ext cx="699375" cy="8076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793E8AD-ECC3-4BFA-96E1-98E32B9F596D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>
              <a:off x="2107046" y="2707638"/>
              <a:ext cx="819563" cy="797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B89FDE4-3947-4785-B5CD-E9BD08564E19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2417109" y="4076504"/>
              <a:ext cx="1943385" cy="1473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D940A0B-0978-431E-9888-19DDDDF967BE}"/>
                </a:ext>
              </a:extLst>
            </p:cNvPr>
            <p:cNvCxnSpPr>
              <a:cxnSpLocks/>
              <a:stCxn id="9" idx="6"/>
              <a:endCxn id="12" idx="4"/>
            </p:cNvCxnSpPr>
            <p:nvPr/>
          </p:nvCxnSpPr>
          <p:spPr>
            <a:xfrm flipV="1">
              <a:off x="6382739" y="3477579"/>
              <a:ext cx="488805" cy="20726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1A69E2C-F5FC-4FAA-ABFF-7499500FA8AA}"/>
                </a:ext>
              </a:extLst>
            </p:cNvPr>
            <p:cNvCxnSpPr>
              <a:stCxn id="5" idx="5"/>
              <a:endCxn id="12" idx="1"/>
            </p:cNvCxnSpPr>
            <p:nvPr/>
          </p:nvCxnSpPr>
          <p:spPr>
            <a:xfrm>
              <a:off x="4029736" y="2389401"/>
              <a:ext cx="2126836" cy="3182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2BAE9A0-8640-473A-8F3C-FE1E62CF6300}"/>
                </a:ext>
              </a:extLst>
            </p:cNvPr>
            <p:cNvCxnSpPr>
              <a:stCxn id="14" idx="6"/>
              <a:endCxn id="12" idx="3"/>
            </p:cNvCxnSpPr>
            <p:nvPr/>
          </p:nvCxnSpPr>
          <p:spPr>
            <a:xfrm flipV="1">
              <a:off x="2565185" y="3345478"/>
              <a:ext cx="3591387" cy="21765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24BDCAE-7B2A-4D59-B19C-2F9AE223384A}"/>
                </a:ext>
              </a:extLst>
            </p:cNvPr>
            <p:cNvCxnSpPr>
              <a:cxnSpLocks/>
              <a:stCxn id="9" idx="7"/>
              <a:endCxn id="10" idx="5"/>
            </p:cNvCxnSpPr>
            <p:nvPr/>
          </p:nvCxnSpPr>
          <p:spPr>
            <a:xfrm flipH="1" flipV="1">
              <a:off x="4652703" y="3823746"/>
              <a:ext cx="1433885" cy="14075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039DBB-4CC3-4104-B1DE-B418BE02D1A8}"/>
                </a:ext>
              </a:extLst>
            </p:cNvPr>
            <p:cNvCxnSpPr>
              <a:cxnSpLocks/>
              <a:stCxn id="5" idx="4"/>
              <a:endCxn id="10" idx="1"/>
            </p:cNvCxnSpPr>
            <p:nvPr/>
          </p:nvCxnSpPr>
          <p:spPr>
            <a:xfrm flipH="1">
              <a:off x="3222760" y="2521502"/>
              <a:ext cx="92005" cy="6644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283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06B2CDB-6C10-4730-828F-E6891DAA3F6A}"/>
              </a:ext>
            </a:extLst>
          </p:cNvPr>
          <p:cNvSpPr/>
          <p:nvPr/>
        </p:nvSpPr>
        <p:spPr>
          <a:xfrm>
            <a:off x="9651274" y="76200"/>
            <a:ext cx="1790700" cy="4876800"/>
          </a:xfrm>
          <a:prstGeom prst="rect">
            <a:avLst/>
          </a:prstGeom>
          <a:solidFill>
            <a:schemeClr val="accent2">
              <a:lumMod val="40000"/>
              <a:lumOff val="6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3BD8F5F-04B9-4D1F-85F7-AED83B93435B}"/>
              </a:ext>
            </a:extLst>
          </p:cNvPr>
          <p:cNvSpPr/>
          <p:nvPr/>
        </p:nvSpPr>
        <p:spPr>
          <a:xfrm>
            <a:off x="7843125" y="76200"/>
            <a:ext cx="1790700" cy="4876800"/>
          </a:xfrm>
          <a:prstGeom prst="rect">
            <a:avLst/>
          </a:prstGeom>
          <a:solidFill>
            <a:schemeClr val="accent4">
              <a:lumMod val="20000"/>
              <a:lumOff val="8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B80A80-FA9C-49A2-AEAE-93917B1B59AB}"/>
              </a:ext>
            </a:extLst>
          </p:cNvPr>
          <p:cNvSpPr/>
          <p:nvPr/>
        </p:nvSpPr>
        <p:spPr>
          <a:xfrm>
            <a:off x="6042660" y="76200"/>
            <a:ext cx="1790700" cy="4876800"/>
          </a:xfrm>
          <a:prstGeom prst="rect">
            <a:avLst/>
          </a:prstGeom>
          <a:solidFill>
            <a:schemeClr val="accent6">
              <a:lumMod val="40000"/>
              <a:lumOff val="6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224D1F2-B0B0-42EA-987D-E9D790C44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75" y="768404"/>
            <a:ext cx="4610441" cy="335401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82C839B-2ED9-4B14-A94F-06E27350E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665" y="768404"/>
            <a:ext cx="4819179" cy="348355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FA48284-922E-49FF-8A20-16484F74B21E}"/>
              </a:ext>
            </a:extLst>
          </p:cNvPr>
          <p:cNvSpPr txBox="1"/>
          <p:nvPr/>
        </p:nvSpPr>
        <p:spPr>
          <a:xfrm>
            <a:off x="6546796" y="4417814"/>
            <a:ext cx="109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7492DE-7381-47F7-BAA5-547E819EE13A}"/>
              </a:ext>
            </a:extLst>
          </p:cNvPr>
          <p:cNvSpPr txBox="1"/>
          <p:nvPr/>
        </p:nvSpPr>
        <p:spPr>
          <a:xfrm>
            <a:off x="8174524" y="4424218"/>
            <a:ext cx="109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4E9851-F88A-438A-9F3A-72F5EDCF402E}"/>
              </a:ext>
            </a:extLst>
          </p:cNvPr>
          <p:cNvSpPr txBox="1"/>
          <p:nvPr/>
        </p:nvSpPr>
        <p:spPr>
          <a:xfrm>
            <a:off x="9932880" y="4415254"/>
            <a:ext cx="109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2</a:t>
            </a:r>
          </a:p>
        </p:txBody>
      </p:sp>
    </p:spTree>
    <p:extLst>
      <p:ext uri="{BB962C8B-B14F-4D97-AF65-F5344CB8AC3E}">
        <p14:creationId xmlns:p14="http://schemas.microsoft.com/office/powerpoint/2010/main" val="75712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270775F-3B6B-475D-9358-856706CC0426}"/>
              </a:ext>
            </a:extLst>
          </p:cNvPr>
          <p:cNvSpPr/>
          <p:nvPr/>
        </p:nvSpPr>
        <p:spPr>
          <a:xfrm>
            <a:off x="1101797" y="1254727"/>
            <a:ext cx="1216832" cy="8493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B742E1-7764-4264-BC1F-53544C482DF2}"/>
              </a:ext>
            </a:extLst>
          </p:cNvPr>
          <p:cNvSpPr/>
          <p:nvPr/>
        </p:nvSpPr>
        <p:spPr>
          <a:xfrm>
            <a:off x="4390251" y="560682"/>
            <a:ext cx="1216832" cy="8493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28259F-7686-454E-B3C9-C62DE73B17AF}"/>
              </a:ext>
            </a:extLst>
          </p:cNvPr>
          <p:cNvSpPr/>
          <p:nvPr/>
        </p:nvSpPr>
        <p:spPr>
          <a:xfrm>
            <a:off x="4390251" y="1919475"/>
            <a:ext cx="1216832" cy="8493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F2A571-5806-4F7D-96FE-A623433C66A5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4998667" y="1410023"/>
            <a:ext cx="0" cy="5094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05F41CF-863F-4588-8566-F44512AAACD7}"/>
              </a:ext>
            </a:extLst>
          </p:cNvPr>
          <p:cNvSpPr/>
          <p:nvPr/>
        </p:nvSpPr>
        <p:spPr>
          <a:xfrm>
            <a:off x="8278824" y="554536"/>
            <a:ext cx="1216832" cy="8493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4A4B0F9-9CBE-4309-A10E-D7168EB73CB9}"/>
              </a:ext>
            </a:extLst>
          </p:cNvPr>
          <p:cNvSpPr/>
          <p:nvPr/>
        </p:nvSpPr>
        <p:spPr>
          <a:xfrm>
            <a:off x="7256750" y="2067010"/>
            <a:ext cx="1216832" cy="8493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8A1FE48-86C3-4AD4-92A4-3BB35DC2BD15}"/>
              </a:ext>
            </a:extLst>
          </p:cNvPr>
          <p:cNvSpPr/>
          <p:nvPr/>
        </p:nvSpPr>
        <p:spPr>
          <a:xfrm>
            <a:off x="9130373" y="2070083"/>
            <a:ext cx="1216832" cy="8493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B935B3-F93F-41EB-BBF6-2493B271B90B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 flipH="1">
            <a:off x="7865166" y="1279494"/>
            <a:ext cx="591859" cy="787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72E469-B1A5-4A46-9643-937FD1DF9B02}"/>
              </a:ext>
            </a:extLst>
          </p:cNvPr>
          <p:cNvCxnSpPr>
            <a:stCxn id="11" idx="5"/>
            <a:endCxn id="13" idx="0"/>
          </p:cNvCxnSpPr>
          <p:nvPr/>
        </p:nvCxnSpPr>
        <p:spPr>
          <a:xfrm>
            <a:off x="9317455" y="1279494"/>
            <a:ext cx="421334" cy="7905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DF8524F-C789-4966-9DED-9AD61B2B4970}"/>
              </a:ext>
            </a:extLst>
          </p:cNvPr>
          <p:cNvSpPr/>
          <p:nvPr/>
        </p:nvSpPr>
        <p:spPr>
          <a:xfrm>
            <a:off x="6342806" y="3585630"/>
            <a:ext cx="1216832" cy="8493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F6B683-8DD5-4D94-AC57-1AA9B809D47C}"/>
              </a:ext>
            </a:extLst>
          </p:cNvPr>
          <p:cNvSpPr/>
          <p:nvPr/>
        </p:nvSpPr>
        <p:spPr>
          <a:xfrm>
            <a:off x="5320732" y="5098104"/>
            <a:ext cx="1216832" cy="8493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3A4B2A-B110-4D92-B264-C638FC304F28}"/>
              </a:ext>
            </a:extLst>
          </p:cNvPr>
          <p:cNvSpPr/>
          <p:nvPr/>
        </p:nvSpPr>
        <p:spPr>
          <a:xfrm>
            <a:off x="7194355" y="5101177"/>
            <a:ext cx="1216832" cy="8493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CBCBA1-9B7E-4888-8EAB-4B936058CACB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 flipH="1">
            <a:off x="5929148" y="4310588"/>
            <a:ext cx="591859" cy="787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8482DA8-EE86-4974-80FF-6FD5AF93DEFD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6537564" y="5522775"/>
            <a:ext cx="656791" cy="30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F686894-5F95-4946-A77A-52B0A7C38D6D}"/>
              </a:ext>
            </a:extLst>
          </p:cNvPr>
          <p:cNvSpPr/>
          <p:nvPr/>
        </p:nvSpPr>
        <p:spPr>
          <a:xfrm>
            <a:off x="2321870" y="3450132"/>
            <a:ext cx="1216832" cy="8493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1BFB7F7-884F-41BA-ACD6-3DF9667F15F3}"/>
              </a:ext>
            </a:extLst>
          </p:cNvPr>
          <p:cNvSpPr/>
          <p:nvPr/>
        </p:nvSpPr>
        <p:spPr>
          <a:xfrm>
            <a:off x="1299796" y="4962606"/>
            <a:ext cx="1216832" cy="8493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C9F42EE-F782-4A26-8A9B-D85905BC46F1}"/>
              </a:ext>
            </a:extLst>
          </p:cNvPr>
          <p:cNvSpPr/>
          <p:nvPr/>
        </p:nvSpPr>
        <p:spPr>
          <a:xfrm>
            <a:off x="3173419" y="4965679"/>
            <a:ext cx="1216832" cy="8493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1952439-54DC-4C66-B5C7-B21F191D1533}"/>
              </a:ext>
            </a:extLst>
          </p:cNvPr>
          <p:cNvCxnSpPr>
            <a:stCxn id="27" idx="3"/>
            <a:endCxn id="28" idx="0"/>
          </p:cNvCxnSpPr>
          <p:nvPr/>
        </p:nvCxnSpPr>
        <p:spPr>
          <a:xfrm flipH="1">
            <a:off x="1908212" y="4175090"/>
            <a:ext cx="591859" cy="787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71E179-93A7-4BC8-B62C-30020650DC76}"/>
              </a:ext>
            </a:extLst>
          </p:cNvPr>
          <p:cNvCxnSpPr>
            <a:cxnSpLocks/>
            <a:stCxn id="27" idx="5"/>
            <a:endCxn id="29" idx="0"/>
          </p:cNvCxnSpPr>
          <p:nvPr/>
        </p:nvCxnSpPr>
        <p:spPr>
          <a:xfrm>
            <a:off x="3360501" y="4175090"/>
            <a:ext cx="421334" cy="7905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EBAF43-FF0E-455E-8E1C-78602E58FE13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2516628" y="5387277"/>
            <a:ext cx="656791" cy="30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983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48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Boaz Barak</cp:lastModifiedBy>
  <cp:revision>3</cp:revision>
  <dcterms:created xsi:type="dcterms:W3CDTF">2019-01-10T18:53:58Z</dcterms:created>
  <dcterms:modified xsi:type="dcterms:W3CDTF">2019-01-10T20:44:02Z</dcterms:modified>
</cp:coreProperties>
</file>