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A884-91F2-4FAD-B267-624B67A3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BBCE-C419-401F-8F4C-F773C84BC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3829-9BAD-436C-BCD3-8A79B8F4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FEA3-34C6-41F1-A540-3F954990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41A8-DA9F-4D79-BD4B-A2CDCEAC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FA65-6C07-4C7F-80C2-54DA6910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633F-9E83-4430-A7CC-76AD77604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AF39-2914-489D-A995-A64BF20B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1919-7ACD-4845-8D1B-01D0A0F4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2164-3519-4E26-BCDD-14C60EA5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851D7-C983-4FA5-BBA9-9E199E68B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6076-DD1C-4AC1-868A-7B252EEF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4777-7FFE-4EC5-8ABF-4A59C1B0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5B86-C112-4553-ACF8-C7BA26A3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E2F6-B9FA-4251-9594-8853B984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6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5EF3-D8AF-428C-8472-1E700516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3203-D5A3-4A74-AB12-798CC2B1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8D2D-30B6-4C85-B306-8FFF992D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188E0-8E12-4A3A-A84C-2F2268D9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C52A-7F77-433E-9C1E-8280768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2385-AFB1-488B-B23C-4EF5BA46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BE815-40FF-466B-B1AB-94F325A5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D159-87CA-4236-9BA0-1F1616DA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E0956-FE20-44B9-8502-2F63FD9A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31D9-425F-415E-A56F-BD10AAB7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FA41-12DA-45A3-BDBE-2842652E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1193-E943-4290-BEBD-5A905ED3E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D5A0D-CD74-4548-8E3D-DE1864714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72EC0-29F2-40C7-95CB-52232060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B4D4-A18E-4014-B192-1759453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ABB6-1AB8-41C9-A97E-9EDC2AA1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4AF4-70CA-4FAE-91FB-A56D4B2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B1AF-83DC-4063-A5FD-064D23EA9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71161-1718-4C6E-ABB6-38A57C947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ECF2-8602-4F32-8DF4-D5EAD6723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18642-A16F-4A90-A669-B6FF32387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79E11-D7F2-485D-AF55-4DA6AAE0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55F43-E7F8-49BB-A0DC-AAAC0A95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9F3AC-F4A5-4E2D-8A1A-4934FB9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0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EEFB-6FDA-4E70-AEFA-AF94C02F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21769-309A-4445-82C0-6A97085F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7DBEB-1209-4DC1-BAB4-D7A67DB4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E3945-B817-4DCD-B486-A221577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9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F35A-E751-43B6-8AB3-288ED327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59E90-E3D4-4B9D-A242-7C4C230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7D76-344E-4782-A770-0D09AEA1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CF09-F77B-41F9-A772-9DFF63FB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9246-027F-4E61-8984-0D9DDDF7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C6A64-BABD-482F-8063-99838DE3E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F4DF4-F02D-4491-9037-D15D457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6F849-71D6-474C-B7C6-4CCE0E4F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CD481-DEDF-4C10-AC1B-C19C5F1F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2A77-D434-4460-9DBF-0A1C0B80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22A6F-1497-4A07-8F5E-8D555ED09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7B246-50AA-402F-AB12-008FC5F6F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FB248-C81B-4C91-AE91-DF54E346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DA214-27E5-484A-A700-96E89380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ED0E-C3B7-40EC-874A-93713C49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F5161-ACF3-494F-8230-DEAF2F31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49C06-6047-4AB8-A3C8-4E2569E7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B49D-4544-4188-9557-229B32B8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7EBA-0AAA-496E-B091-EE783FEC14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2A7A-BA23-4944-9E22-7AC4157DE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18E6-8F0B-46BF-BCE8-C1ECAA5AF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5A22-0E3F-4F5C-A7B3-CA103D40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9D5A6-1D97-4A73-BFC4-B49805E4C5B2}"/>
                  </a:ext>
                </a:extLst>
              </p:cNvPr>
              <p:cNvSpPr txBox="1"/>
              <p:nvPr/>
            </p:nvSpPr>
            <p:spPr>
              <a:xfrm>
                <a:off x="5550755" y="3377844"/>
                <a:ext cx="2118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-calculus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9D5A6-1D97-4A73-BFC4-B49805E4C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55" y="3377844"/>
                <a:ext cx="211836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3797CF-3076-4059-BEA4-696E45E180C3}"/>
              </a:ext>
            </a:extLst>
          </p:cNvPr>
          <p:cNvSpPr txBox="1"/>
          <p:nvPr/>
        </p:nvSpPr>
        <p:spPr>
          <a:xfrm>
            <a:off x="5036950" y="1649968"/>
            <a:ext cx="2531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Turing Machines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NAND-TM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02654-EE95-498A-8E9A-3EBEC1FB2893}"/>
              </a:ext>
            </a:extLst>
          </p:cNvPr>
          <p:cNvSpPr/>
          <p:nvPr/>
        </p:nvSpPr>
        <p:spPr>
          <a:xfrm>
            <a:off x="4945380" y="1413567"/>
            <a:ext cx="2531248" cy="11529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2552F-BA3D-4573-92B4-BA5B746F6BD8}"/>
              </a:ext>
            </a:extLst>
          </p:cNvPr>
          <p:cNvSpPr/>
          <p:nvPr/>
        </p:nvSpPr>
        <p:spPr>
          <a:xfrm>
            <a:off x="2247900" y="1569720"/>
            <a:ext cx="2019300" cy="89916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7055D-1BC0-48AD-827B-1F8C6DC9169A}"/>
              </a:ext>
            </a:extLst>
          </p:cNvPr>
          <p:cNvSpPr txBox="1"/>
          <p:nvPr/>
        </p:nvSpPr>
        <p:spPr>
          <a:xfrm>
            <a:off x="1890654" y="3202923"/>
            <a:ext cx="4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6AD84-2189-49BE-9E1F-DA4D80EB2705}"/>
              </a:ext>
            </a:extLst>
          </p:cNvPr>
          <p:cNvSpPr/>
          <p:nvPr/>
        </p:nvSpPr>
        <p:spPr>
          <a:xfrm>
            <a:off x="1738254" y="3119746"/>
            <a:ext cx="625384" cy="5748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87095-8668-4841-A9D1-6CA0C9B74140}"/>
              </a:ext>
            </a:extLst>
          </p:cNvPr>
          <p:cNvSpPr/>
          <p:nvPr/>
        </p:nvSpPr>
        <p:spPr>
          <a:xfrm>
            <a:off x="492269" y="2428398"/>
            <a:ext cx="1113736" cy="5748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C13C0-FF8D-4CEA-A2B7-3AEAE24262B1}"/>
              </a:ext>
            </a:extLst>
          </p:cNvPr>
          <p:cNvSpPr txBox="1"/>
          <p:nvPr/>
        </p:nvSpPr>
        <p:spPr>
          <a:xfrm>
            <a:off x="660037" y="2560311"/>
            <a:ext cx="10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F656D-B1F7-4E0A-84CD-85AC2514E41C}"/>
              </a:ext>
            </a:extLst>
          </p:cNvPr>
          <p:cNvSpPr/>
          <p:nvPr/>
        </p:nvSpPr>
        <p:spPr>
          <a:xfrm>
            <a:off x="188485" y="1500198"/>
            <a:ext cx="1321205" cy="5748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1D7EB7-50BD-48B3-9FA7-2CCAA5CBDEB6}"/>
              </a:ext>
            </a:extLst>
          </p:cNvPr>
          <p:cNvSpPr txBox="1"/>
          <p:nvPr/>
        </p:nvSpPr>
        <p:spPr>
          <a:xfrm>
            <a:off x="289850" y="1602946"/>
            <a:ext cx="139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318883-8FE9-4A82-8789-C0E0BDE756B2}"/>
              </a:ext>
            </a:extLst>
          </p:cNvPr>
          <p:cNvSpPr/>
          <p:nvPr/>
        </p:nvSpPr>
        <p:spPr>
          <a:xfrm>
            <a:off x="5201353" y="3193172"/>
            <a:ext cx="2118359" cy="81891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53929-20BE-4F93-81C1-275F673494EA}"/>
              </a:ext>
            </a:extLst>
          </p:cNvPr>
          <p:cNvSpPr txBox="1"/>
          <p:nvPr/>
        </p:nvSpPr>
        <p:spPr>
          <a:xfrm>
            <a:off x="2428332" y="1691672"/>
            <a:ext cx="21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Machines/</a:t>
            </a:r>
            <a:br>
              <a:rPr lang="en-US" dirty="0"/>
            </a:br>
            <a:r>
              <a:rPr lang="en-US" dirty="0"/>
              <a:t>NAND-RAM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48690-C0B6-4D9B-9E27-D5A293777598}"/>
              </a:ext>
            </a:extLst>
          </p:cNvPr>
          <p:cNvSpPr/>
          <p:nvPr/>
        </p:nvSpPr>
        <p:spPr>
          <a:xfrm>
            <a:off x="3065222" y="3429000"/>
            <a:ext cx="1147578" cy="7369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B4B2C2-4407-4EDF-8658-A81314811C0B}"/>
              </a:ext>
            </a:extLst>
          </p:cNvPr>
          <p:cNvSpPr txBox="1"/>
          <p:nvPr/>
        </p:nvSpPr>
        <p:spPr>
          <a:xfrm>
            <a:off x="3231389" y="3612832"/>
            <a:ext cx="98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3A78C8-6F42-43CA-B9C7-B635DA046983}"/>
              </a:ext>
            </a:extLst>
          </p:cNvPr>
          <p:cNvSpPr/>
          <p:nvPr/>
        </p:nvSpPr>
        <p:spPr>
          <a:xfrm>
            <a:off x="3797802" y="4551285"/>
            <a:ext cx="1147578" cy="7369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76AD23-FFB9-49AA-9C76-8223CE891136}"/>
              </a:ext>
            </a:extLst>
          </p:cNvPr>
          <p:cNvSpPr txBox="1"/>
          <p:nvPr/>
        </p:nvSpPr>
        <p:spPr>
          <a:xfrm>
            <a:off x="3880885" y="4763220"/>
            <a:ext cx="98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F49422-8792-47C2-B3CD-40A6DB5D43CB}"/>
              </a:ext>
            </a:extLst>
          </p:cNvPr>
          <p:cNvSpPr/>
          <p:nvPr/>
        </p:nvSpPr>
        <p:spPr>
          <a:xfrm>
            <a:off x="8226864" y="1570133"/>
            <a:ext cx="2042416" cy="87364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B169CE-2EC7-48E8-AD66-84B1EEBC5417}"/>
              </a:ext>
            </a:extLst>
          </p:cNvPr>
          <p:cNvSpPr txBox="1"/>
          <p:nvPr/>
        </p:nvSpPr>
        <p:spPr>
          <a:xfrm>
            <a:off x="8318434" y="1846556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Cellular Automata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EFCE6D-57D8-4378-BD4A-8B299E61D2DC}"/>
              </a:ext>
            </a:extLst>
          </p:cNvPr>
          <p:cNvSpPr/>
          <p:nvPr/>
        </p:nvSpPr>
        <p:spPr>
          <a:xfrm>
            <a:off x="8581612" y="3213297"/>
            <a:ext cx="1592005" cy="64306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DBB74-C642-4CA1-87AC-6DC8184139B1}"/>
              </a:ext>
            </a:extLst>
          </p:cNvPr>
          <p:cNvSpPr txBox="1"/>
          <p:nvPr/>
        </p:nvSpPr>
        <p:spPr>
          <a:xfrm>
            <a:off x="8634762" y="3363080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of Life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27E341F-6C5B-41E3-B1BB-4C842AB2EAEF}"/>
              </a:ext>
            </a:extLst>
          </p:cNvPr>
          <p:cNvSpPr/>
          <p:nvPr/>
        </p:nvSpPr>
        <p:spPr>
          <a:xfrm>
            <a:off x="4312985" y="1863186"/>
            <a:ext cx="586610" cy="351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7547997-F632-4ABF-8562-D40F95161BA6}"/>
              </a:ext>
            </a:extLst>
          </p:cNvPr>
          <p:cNvSpPr/>
          <p:nvPr/>
        </p:nvSpPr>
        <p:spPr>
          <a:xfrm>
            <a:off x="1613160" y="1629414"/>
            <a:ext cx="586610" cy="351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00F0A495-08FC-4852-9B81-73C6399D74AE}"/>
              </a:ext>
            </a:extLst>
          </p:cNvPr>
          <p:cNvSpPr/>
          <p:nvPr/>
        </p:nvSpPr>
        <p:spPr>
          <a:xfrm rot="19204983">
            <a:off x="1632273" y="2137240"/>
            <a:ext cx="586610" cy="351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604E46B7-56DD-430E-ABA6-57F921B68FC4}"/>
              </a:ext>
            </a:extLst>
          </p:cNvPr>
          <p:cNvSpPr/>
          <p:nvPr/>
        </p:nvSpPr>
        <p:spPr>
          <a:xfrm rot="18979465">
            <a:off x="2287039" y="2630888"/>
            <a:ext cx="586610" cy="3526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D6C5B25E-C4E8-4098-9B60-5E45B2716D6F}"/>
              </a:ext>
            </a:extLst>
          </p:cNvPr>
          <p:cNvSpPr/>
          <p:nvPr/>
        </p:nvSpPr>
        <p:spPr>
          <a:xfrm rot="20700000">
            <a:off x="4293870" y="3453804"/>
            <a:ext cx="772015" cy="3077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D85C1E86-870A-4817-8109-639686DBB53D}"/>
              </a:ext>
            </a:extLst>
          </p:cNvPr>
          <p:cNvSpPr/>
          <p:nvPr/>
        </p:nvSpPr>
        <p:spPr>
          <a:xfrm rot="18587479">
            <a:off x="4965278" y="4204775"/>
            <a:ext cx="772015" cy="3077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5AED0CED-6537-4277-82D3-D72727159510}"/>
              </a:ext>
            </a:extLst>
          </p:cNvPr>
          <p:cNvSpPr/>
          <p:nvPr/>
        </p:nvSpPr>
        <p:spPr>
          <a:xfrm rot="16200000">
            <a:off x="5978578" y="2703936"/>
            <a:ext cx="586610" cy="351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F059AF43-FCB8-4A3B-A354-FE3C868D4B38}"/>
              </a:ext>
            </a:extLst>
          </p:cNvPr>
          <p:cNvSpPr/>
          <p:nvPr/>
        </p:nvSpPr>
        <p:spPr>
          <a:xfrm>
            <a:off x="7522413" y="1898966"/>
            <a:ext cx="586610" cy="351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DEC52668-46A0-4DCB-BED4-154FCB737BE3}"/>
              </a:ext>
            </a:extLst>
          </p:cNvPr>
          <p:cNvSpPr/>
          <p:nvPr/>
        </p:nvSpPr>
        <p:spPr>
          <a:xfrm rot="16200000">
            <a:off x="8908427" y="2623727"/>
            <a:ext cx="586610" cy="351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2</cp:revision>
  <dcterms:created xsi:type="dcterms:W3CDTF">2019-04-29T17:59:48Z</dcterms:created>
  <dcterms:modified xsi:type="dcterms:W3CDTF">2019-04-29T18:01:27Z</dcterms:modified>
</cp:coreProperties>
</file>