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7BBA-E7C7-49D3-90E9-46745CB95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C6EC2-5D0F-4138-AEF0-1DAF7882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F393-2306-4A03-ABA8-E57C8ED4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DC77-1CCA-430B-942F-9B83DD1B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8F71A-D02A-4845-A92B-6F78204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A1F6-C998-4AE6-9E1C-B4EA22A7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E4A2-9376-4E60-A22C-C957A72E1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DD04-F875-4105-ACEC-A2BE7481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4600-49D9-4F1D-A3D0-9BC195A9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DFEB-6ADA-44F8-8F80-8444D765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A34BF-6AB8-4D29-B044-D8F92549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AB2F5-692D-4F78-95DE-5B477EF1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3FC-1A3B-47ED-89DA-0227170F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1536A-6ADF-4EEB-ACA1-4F51F889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7C1D-1F04-43BC-A348-13A6ED0A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3ED6-9C9D-4079-A8C7-EAA079AE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2EE0-F3AA-4455-B26E-5164F371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1ABA-0A6B-43D9-9D00-E7CBCA2F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4E6E-C032-4B14-B3C9-09A115B6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05D9-5A82-483D-AD2E-BAA40BAE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DF55-7858-452F-A0AF-B935D7D3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55CF-9C1A-47AC-8036-892F070CF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2EB1-3476-456A-8EB6-34E56CF3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281C-7B73-4AF6-B66B-6C35496A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6D0D-8A1D-4BEE-8E6F-6058E24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7FB3-F2FC-4791-90CF-204EEC13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F85-8514-4751-B0EE-FE98DEA53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BF08-B321-4F14-B4D2-5D6D9A5A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35C38-8DA1-47E4-AB65-85CE0996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CB48-04E1-4683-8448-B92BD4D7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C60AA-851B-4327-90F0-AA0C40D3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2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5A25-14D2-45EA-B4AD-8658E0E0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B207-E5CE-4980-9459-7CE8DEBD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4802-3215-43F0-A3F9-A74D20344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C17EB-BEDD-444C-9A6D-A11E9A75F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87095-C551-4D97-92B8-9D3D5079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2F0A8-B169-488D-BEA0-83C1D75B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65405-834F-45D8-A511-5259B71A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DCD54-5497-4579-B422-B7991D7B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436C-AFB1-443C-9E1E-D574C3E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326B4-6FDE-4340-A3AC-AB5FC9B0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82293-5F11-45F9-9A3B-A0A60E13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8416-1135-486D-ADBC-61C1DD9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7DCF2-2A4F-4ABE-9335-5E125D89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CB1D7-A6F6-401E-8CE7-AF21CB75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2CEEE-BCBC-4B7E-8147-DCBFEA1A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7A59-6B61-4E10-87A3-6485C0F5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3383-0B06-4E18-88E8-7B4622A6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CB337-CF2F-457A-AB05-6A9E77A5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8FDE4-CF68-4B11-8DB5-B6B13E5D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E8DB0-9390-41B4-AF91-42BBC01F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B8E8A-601C-4F1F-A3E6-8BDFE00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F05-31E6-481C-8A1A-0A22BC00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E45AB-5EB9-4F6E-9C14-25136D59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6F149-5960-4B54-996E-9C36B142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AEBE-1EFD-4567-AEDB-52E19041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A0E1-061C-4A06-870B-CB6B6639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218EC-A3C7-42C6-8B62-57456B7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7287E-67EF-4980-B470-C273E3A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5DC0-3351-4765-9D9A-0EC014FC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515A-AF29-4E5F-8A44-80744F2F9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C434-2D7D-4B30-83C1-19C22BDB4489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0C9B-47A5-4879-A0C3-848DAA92D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BD15-27F6-4721-ADCB-BB1882446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F7C25-3E1C-42FC-9BD8-C1FB05AD4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0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583291"/>
                  </p:ext>
                </p:extLst>
              </p:nvPr>
            </p:nvGraphicFramePr>
            <p:xfrm>
              <a:off x="1188720" y="716280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583291"/>
                  </p:ext>
                </p:extLst>
              </p:nvPr>
            </p:nvGraphicFramePr>
            <p:xfrm>
              <a:off x="1188720" y="716280"/>
              <a:ext cx="10134600" cy="3733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5384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8317684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21398193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1581499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2890986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14754434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41796943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960539250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22390250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5839228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7148077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405384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" t="-11290" r="-23835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545" t="-11290" r="-231969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93" t="-11290" r="-218507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061" t="-11290" r="-211818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290" r="-19865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7576" t="-11290" r="-191666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507" t="-11290" r="-178806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9091" t="-11290" r="-17151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7015" t="-11290" r="-15895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606" t="-11290" r="-151363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522" t="-11290" r="-1391045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2121" t="-11290" r="-131212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4030" t="-11290" r="-119253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3636" t="-11290" r="-1110606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2537" t="-11290" r="-99403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5152" t="-11290" r="-90909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AFD381-E105-412D-9015-429C41042DEE}"/>
              </a:ext>
            </a:extLst>
          </p:cNvPr>
          <p:cNvSpPr/>
          <p:nvPr/>
        </p:nvSpPr>
        <p:spPr>
          <a:xfrm>
            <a:off x="1188720" y="2425786"/>
            <a:ext cx="1769633" cy="92445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92C51E-BE99-469A-A6E6-65761ABD8E03}"/>
                  </a:ext>
                </a:extLst>
              </p:cNvPr>
              <p:cNvSpPr txBox="1"/>
              <p:nvPr/>
            </p:nvSpPr>
            <p:spPr>
              <a:xfrm>
                <a:off x="341555" y="3728657"/>
                <a:ext cx="7416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Rules / transition function: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92C51E-BE99-469A-A6E6-65761ABD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" y="3728657"/>
                <a:ext cx="7416374" cy="369332"/>
              </a:xfrm>
              <a:prstGeom prst="rect">
                <a:avLst/>
              </a:prstGeom>
              <a:blipFill>
                <a:blip r:embed="rId3"/>
                <a:stretch>
                  <a:fillRect l="-6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Bent-Up 6">
            <a:extLst>
              <a:ext uri="{FF2B5EF4-FFF2-40B4-BE49-F238E27FC236}">
                <a16:creationId xmlns:a16="http://schemas.microsoft.com/office/drawing/2014/main" id="{13373307-7460-4AA4-AE5B-99549AA58B4E}"/>
              </a:ext>
            </a:extLst>
          </p:cNvPr>
          <p:cNvSpPr/>
          <p:nvPr/>
        </p:nvSpPr>
        <p:spPr>
          <a:xfrm>
            <a:off x="3258030" y="1221762"/>
            <a:ext cx="3327187" cy="1836484"/>
          </a:xfrm>
          <a:prstGeom prst="bentUpArrow">
            <a:avLst>
              <a:gd name="adj1" fmla="val 13934"/>
              <a:gd name="adj2" fmla="val 17623"/>
              <a:gd name="adj3" fmla="val 36885"/>
            </a:avLst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B398-F4C1-4C3E-BD33-E92CCD5A37AA}"/>
                  </a:ext>
                </a:extLst>
              </p:cNvPr>
              <p:cNvSpPr txBox="1"/>
              <p:nvPr/>
            </p:nvSpPr>
            <p:spPr>
              <a:xfrm>
                <a:off x="6096000" y="-35283"/>
                <a:ext cx="23425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Head </a:t>
                </a:r>
                <a:br>
                  <a:rPr lang="en-US" b="1" dirty="0"/>
                </a:br>
                <a:r>
                  <a:rPr lang="en-US" b="1" dirty="0"/>
                  <a:t>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B398-F4C1-4C3E-BD33-E92CCD5A3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-35283"/>
                <a:ext cx="2342542" cy="646331"/>
              </a:xfrm>
              <a:prstGeom prst="rect">
                <a:avLst/>
              </a:prstGeom>
              <a:blipFill>
                <a:blip r:embed="rId4"/>
                <a:stretch>
                  <a:fillRect l="-208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267D6817-C1CE-449E-B1FB-7BB0C1E5E5FE}"/>
              </a:ext>
            </a:extLst>
          </p:cNvPr>
          <p:cNvSpPr/>
          <p:nvPr/>
        </p:nvSpPr>
        <p:spPr>
          <a:xfrm>
            <a:off x="6585217" y="1317107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891F9512-89DE-48FB-8F32-59DD58B65C93}"/>
              </a:ext>
            </a:extLst>
          </p:cNvPr>
          <p:cNvSpPr/>
          <p:nvPr/>
        </p:nvSpPr>
        <p:spPr>
          <a:xfrm rot="10800000">
            <a:off x="5354491" y="1335612"/>
            <a:ext cx="507146" cy="46104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5EC5DA-B0D7-4211-AA56-BA86DBF2D31E}"/>
                  </a:ext>
                </a:extLst>
              </p:cNvPr>
              <p:cNvSpPr txBox="1"/>
              <p:nvPr/>
            </p:nvSpPr>
            <p:spPr>
              <a:xfrm>
                <a:off x="1329273" y="2564846"/>
                <a:ext cx="1488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Local State: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5EC5DA-B0D7-4211-AA56-BA86DBF2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3" y="2564846"/>
                <a:ext cx="1488525" cy="646331"/>
              </a:xfrm>
              <a:prstGeom prst="rect">
                <a:avLst/>
              </a:prstGeom>
              <a:blipFill>
                <a:blip r:embed="rId5"/>
                <a:stretch>
                  <a:fillRect l="-3279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AB3E0-A029-4E3F-94A1-1F724CD3ECF6}"/>
                  </a:ext>
                </a:extLst>
              </p:cNvPr>
              <p:cNvSpPr txBox="1"/>
              <p:nvPr/>
            </p:nvSpPr>
            <p:spPr>
              <a:xfrm>
                <a:off x="341555" y="4237051"/>
                <a:ext cx="1098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read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state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change state to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write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and move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left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BAB3E0-A029-4E3F-94A1-1F724CD3E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" y="4237051"/>
                <a:ext cx="10981765" cy="369332"/>
              </a:xfrm>
              <a:prstGeom prst="rect">
                <a:avLst/>
              </a:prstGeom>
              <a:blipFill>
                <a:blip r:embed="rId6"/>
                <a:stretch>
                  <a:fillRect l="-44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4FD56B-86B2-41FB-8293-C8F07F4BE992}"/>
                  </a:ext>
                </a:extLst>
              </p:cNvPr>
              <p:cNvSpPr txBox="1"/>
              <p:nvPr/>
            </p:nvSpPr>
            <p:spPr>
              <a:xfrm>
                <a:off x="341554" y="4734376"/>
                <a:ext cx="1098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read </a:t>
                </a:r>
                <a:r>
                  <a:rPr lang="en-US" b="1" dirty="0">
                    <a:solidFill>
                      <a:srgbClr val="0070C0"/>
                    </a:solidFill>
                  </a:rPr>
                  <a:t>∅</a:t>
                </a:r>
                <a:r>
                  <a:rPr lang="en-US" dirty="0"/>
                  <a:t>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state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then change state to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write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and move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right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4FD56B-86B2-41FB-8293-C8F07F4BE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4" y="4734376"/>
                <a:ext cx="10981765" cy="369332"/>
              </a:xfrm>
              <a:prstGeom prst="rect">
                <a:avLst/>
              </a:prstGeom>
              <a:blipFill>
                <a:blip r:embed="rId7"/>
                <a:stretch>
                  <a:fillRect l="-444" t="-150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A44CFF-2671-490B-9689-42EF349853CB}"/>
                  </a:ext>
                </a:extLst>
              </p:cNvPr>
              <p:cNvSpPr txBox="1"/>
              <p:nvPr/>
            </p:nvSpPr>
            <p:spPr>
              <a:xfrm>
                <a:off x="341553" y="5261481"/>
                <a:ext cx="1098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read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smtClean="0">
                        <a:solidFill>
                          <a:srgbClr val="0070C0"/>
                        </a:solidFill>
                      </a:rPr>
                      <m:t>▷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 state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then change state to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write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smtClean="0">
                        <a:solidFill>
                          <a:srgbClr val="C00000"/>
                        </a:solidFill>
                      </a:rPr>
                      <m:t>▷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and </a:t>
                </a:r>
                <a:r>
                  <a:rPr lang="en-US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halt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A44CFF-2671-490B-9689-42EF34985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3" y="5261481"/>
                <a:ext cx="10981765" cy="369332"/>
              </a:xfrm>
              <a:prstGeom prst="rect">
                <a:avLst/>
              </a:prstGeom>
              <a:blipFill>
                <a:blip r:embed="rId8"/>
                <a:stretch>
                  <a:fillRect l="-44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31DF6BF-4A1A-47CB-A353-B4297AA3D899}"/>
              </a:ext>
            </a:extLst>
          </p:cNvPr>
          <p:cNvSpPr txBox="1"/>
          <p:nvPr/>
        </p:nvSpPr>
        <p:spPr>
          <a:xfrm>
            <a:off x="426076" y="5735876"/>
            <a:ext cx="987721" cy="375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8214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620551"/>
                  </p:ext>
                </p:extLst>
              </p:nvPr>
            </p:nvGraphicFramePr>
            <p:xfrm>
              <a:off x="350520" y="566474"/>
              <a:ext cx="12260580" cy="567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372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5670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4378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23432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1C8018E-F68C-4428-9917-70B065ECA2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620551"/>
                  </p:ext>
                </p:extLst>
              </p:nvPr>
            </p:nvGraphicFramePr>
            <p:xfrm>
              <a:off x="350520" y="566474"/>
              <a:ext cx="12260580" cy="567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7372">
                      <a:extLst>
                        <a:ext uri="{9D8B030D-6E8A-4147-A177-3AD203B41FA5}">
                          <a16:colId xmlns:a16="http://schemas.microsoft.com/office/drawing/2014/main" val="425119361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89813519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78277781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1380693101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986577437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853365645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49670302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0939827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040060279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102527746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432666963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221709791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3632276534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644846672"/>
                        </a:ext>
                      </a:extLst>
                    </a:gridCol>
                    <a:gridCol w="817372">
                      <a:extLst>
                        <a:ext uri="{9D8B030D-6E8A-4147-A177-3AD203B41FA5}">
                          <a16:colId xmlns:a16="http://schemas.microsoft.com/office/drawing/2014/main" val="715652587"/>
                        </a:ext>
                      </a:extLst>
                    </a:gridCol>
                  </a:tblGrid>
                  <a:tr h="567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" t="-7447" r="-1402239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746" t="-7447" r="-1302239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746" t="-7447" r="-1202239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8519" t="-7447" r="-1093333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493" t="-7447" r="-1001493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493" t="-7447" r="-901493" b="-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23432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∅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230798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AFD381-E105-412D-9015-429C41042DEE}"/>
              </a:ext>
            </a:extLst>
          </p:cNvPr>
          <p:cNvSpPr/>
          <p:nvPr/>
        </p:nvSpPr>
        <p:spPr>
          <a:xfrm>
            <a:off x="1188720" y="2425786"/>
            <a:ext cx="2743200" cy="20776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EC5DA-B0D7-4211-AA56-BA86DBF2D31E}"/>
              </a:ext>
            </a:extLst>
          </p:cNvPr>
          <p:cNvSpPr txBox="1"/>
          <p:nvPr/>
        </p:nvSpPr>
        <p:spPr>
          <a:xfrm>
            <a:off x="1329273" y="2564846"/>
            <a:ext cx="192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Registers: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AA7FB-9C7D-463F-9E98-AB527A1EC491}"/>
                  </a:ext>
                </a:extLst>
              </p:cNvPr>
              <p:cNvSpPr txBox="1"/>
              <p:nvPr/>
            </p:nvSpPr>
            <p:spPr>
              <a:xfrm>
                <a:off x="1329273" y="2939479"/>
                <a:ext cx="2358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reg_1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DAA7FB-9C7D-463F-9E98-AB527A1E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3" y="2939479"/>
                <a:ext cx="2358808" cy="369332"/>
              </a:xfrm>
              <a:prstGeom prst="rect">
                <a:avLst/>
              </a:prstGeom>
              <a:blipFill>
                <a:blip r:embed="rId3"/>
                <a:stretch>
                  <a:fillRect l="-2067"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FA19C64-E2AB-4F99-8EC9-A8051CE3A9A8}"/>
              </a:ext>
            </a:extLst>
          </p:cNvPr>
          <p:cNvSpPr txBox="1"/>
          <p:nvPr/>
        </p:nvSpPr>
        <p:spPr>
          <a:xfrm>
            <a:off x="4411726" y="3452207"/>
            <a:ext cx="43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reg_j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MEMORY[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reg_i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A4216-AF62-4A04-9A89-A3D74A8CE1E7}"/>
                  </a:ext>
                </a:extLst>
              </p:cNvPr>
              <p:cNvSpPr txBox="1"/>
              <p:nvPr/>
            </p:nvSpPr>
            <p:spPr>
              <a:xfrm>
                <a:off x="1329273" y="4041755"/>
                <a:ext cx="2358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reg_t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893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A4216-AF62-4A04-9A89-A3D74A8C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73" y="4041755"/>
                <a:ext cx="2358808" cy="369332"/>
              </a:xfrm>
              <a:prstGeom prst="rect">
                <a:avLst/>
              </a:prstGeom>
              <a:blipFill>
                <a:blip r:embed="rId4"/>
                <a:stretch>
                  <a:fillRect l="-2067"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DA9C9C-BDBD-477B-8638-ED1F534F8FEE}"/>
              </a:ext>
            </a:extLst>
          </p:cNvPr>
          <p:cNvSpPr txBox="1"/>
          <p:nvPr/>
        </p:nvSpPr>
        <p:spPr>
          <a:xfrm>
            <a:off x="1329273" y="3684984"/>
            <a:ext cx="46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BA9FE8-5D16-4ABC-8DED-FF099DB01CF6}"/>
                  </a:ext>
                </a:extLst>
              </p:cNvPr>
              <p:cNvSpPr txBox="1"/>
              <p:nvPr/>
            </p:nvSpPr>
            <p:spPr>
              <a:xfrm>
                <a:off x="1355855" y="3314386"/>
                <a:ext cx="2358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reg_2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BA9FE8-5D16-4ABC-8DED-FF099DB0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55" y="3314386"/>
                <a:ext cx="2358808" cy="369332"/>
              </a:xfrm>
              <a:prstGeom prst="rect">
                <a:avLst/>
              </a:prstGeom>
              <a:blipFill>
                <a:blip r:embed="rId5"/>
                <a:stretch>
                  <a:fillRect l="-2067" t="-11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-Up 1">
            <a:extLst>
              <a:ext uri="{FF2B5EF4-FFF2-40B4-BE49-F238E27FC236}">
                <a16:creationId xmlns:a16="http://schemas.microsoft.com/office/drawing/2014/main" id="{DDDBA186-A6D9-456E-9093-21115F91894A}"/>
              </a:ext>
            </a:extLst>
          </p:cNvPr>
          <p:cNvSpPr/>
          <p:nvPr/>
        </p:nvSpPr>
        <p:spPr>
          <a:xfrm>
            <a:off x="3616169" y="1062383"/>
            <a:ext cx="3881911" cy="2263247"/>
          </a:xfrm>
          <a:prstGeom prst="leftUpArrow">
            <a:avLst>
              <a:gd name="adj1" fmla="val 13944"/>
              <a:gd name="adj2" fmla="val 13384"/>
              <a:gd name="adj3" fmla="val 29331"/>
            </a:avLst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FBF1E-96AD-42F5-96F6-40BC66059BE2}"/>
              </a:ext>
            </a:extLst>
          </p:cNvPr>
          <p:cNvSpPr txBox="1"/>
          <p:nvPr/>
        </p:nvSpPr>
        <p:spPr>
          <a:xfrm>
            <a:off x="4411725" y="3960336"/>
            <a:ext cx="439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reg_k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reg_j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reg_l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7</cp:revision>
  <dcterms:created xsi:type="dcterms:W3CDTF">2019-01-15T16:15:35Z</dcterms:created>
  <dcterms:modified xsi:type="dcterms:W3CDTF">2019-01-17T03:37:38Z</dcterms:modified>
</cp:coreProperties>
</file>