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7BBA-E7C7-49D3-90E9-46745CB95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C6EC2-5D0F-4138-AEF0-1DAF7882F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2F393-2306-4A03-ABA8-E57C8ED4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C434-2D7D-4B30-83C1-19C22BDB448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6DC77-1CCA-430B-942F-9B83DD1B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8F71A-D02A-4845-A92B-6F78204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7C25-3E1C-42FC-9BD8-C1FB05AD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3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0A1F6-C998-4AE6-9E1C-B4EA22A77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AE4A2-9376-4E60-A22C-C957A72E1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DD04-F875-4105-ACEC-A2BE7481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C434-2D7D-4B30-83C1-19C22BDB448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E4600-49D9-4F1D-A3D0-9BC195A9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9DFEB-6ADA-44F8-8F80-8444D765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7C25-3E1C-42FC-9BD8-C1FB05AD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0A34BF-6AB8-4D29-B044-D8F92549B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AB2F5-692D-4F78-95DE-5B477EF16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5B3FC-1A3B-47ED-89DA-0227170F3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C434-2D7D-4B30-83C1-19C22BDB448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1536A-6ADF-4EEB-ACA1-4F51F8893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97C1D-1F04-43BC-A348-13A6ED0A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7C25-3E1C-42FC-9BD8-C1FB05AD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2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73ED6-9C9D-4079-A8C7-EAA079AE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12EE0-F3AA-4455-B26E-5164F3716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B1ABA-0A6B-43D9-9D00-E7CBCA2F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C434-2D7D-4B30-83C1-19C22BDB448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34E6E-C032-4B14-B3C9-09A115B64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E05D9-5A82-483D-AD2E-BAA40BAE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7C25-3E1C-42FC-9BD8-C1FB05AD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7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BDF55-7858-452F-A0AF-B935D7D3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F55CF-9C1A-47AC-8036-892F070CF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02EB1-3476-456A-8EB6-34E56CF3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C434-2D7D-4B30-83C1-19C22BDB448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C281C-7B73-4AF6-B66B-6C35496A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76D0D-8A1D-4BEE-8E6F-6058E24E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7C25-3E1C-42FC-9BD8-C1FB05AD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8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7FB3-F2FC-4791-90CF-204EEC13C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93F85-8514-4751-B0EE-FE98DEA53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BBF08-B321-4F14-B4D2-5D6D9A5A3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35C38-8DA1-47E4-AB65-85CE0996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C434-2D7D-4B30-83C1-19C22BDB448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9CB48-04E1-4683-8448-B92BD4D7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C60AA-851B-4327-90F0-AA0C40D3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7C25-3E1C-42FC-9BD8-C1FB05AD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2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15A25-14D2-45EA-B4AD-8658E0E0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AB207-E5CE-4980-9459-7CE8DEBD8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34802-3215-43F0-A3F9-A74D20344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DC17EB-BEDD-444C-9A6D-A11E9A75F8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D87095-C551-4D97-92B8-9D3D50799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12F0A8-B169-488D-BEA0-83C1D75B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C434-2D7D-4B30-83C1-19C22BDB448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C65405-834F-45D8-A511-5259B71A7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8DCD54-5497-4579-B422-B7991D7B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7C25-3E1C-42FC-9BD8-C1FB05AD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5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D436C-AFB1-443C-9E1E-D574C3E3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1326B4-6FDE-4340-A3AC-AB5FC9B0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C434-2D7D-4B30-83C1-19C22BDB448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82293-5F11-45F9-9A3B-A0A60E13B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D8416-1135-486D-ADBC-61C1DD90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7C25-3E1C-42FC-9BD8-C1FB05AD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7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57DCF2-2A4F-4ABE-9335-5E125D89C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C434-2D7D-4B30-83C1-19C22BDB448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CB1D7-A6F6-401E-8CE7-AF21CB75E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2CEEE-BCBC-4B7E-8147-DCBFEA1A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7C25-3E1C-42FC-9BD8-C1FB05AD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8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57A59-6B61-4E10-87A3-6485C0F5F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E3383-0B06-4E18-88E8-7B4622A61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CB337-CF2F-457A-AB05-6A9E77A53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8FDE4-CF68-4B11-8DB5-B6B13E5D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C434-2D7D-4B30-83C1-19C22BDB448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E8DB0-9390-41B4-AF91-42BBC01F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B8E8A-601C-4F1F-A3E6-8BDFE00D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7C25-3E1C-42FC-9BD8-C1FB05AD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8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CF05-31E6-481C-8A1A-0A22BC005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E45AB-5EB9-4F6E-9C14-25136D597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6F149-5960-4B54-996E-9C36B1423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FAEBE-1EFD-4567-AEDB-52E19041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C434-2D7D-4B30-83C1-19C22BDB448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6A0E1-061C-4A06-870B-CB6B6639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218EC-A3C7-42C6-8B62-57456B7F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7C25-3E1C-42FC-9BD8-C1FB05AD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2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27287E-67EF-4980-B470-C273E3AF4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95DC0-3351-4765-9D9A-0EC014FCC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F515A-AF29-4E5F-8A44-80744F2F9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0C434-2D7D-4B30-83C1-19C22BDB448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00C9B-47A5-4879-A0C3-848DAA92D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1BD15-27F6-4721-ADCB-BB1882446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F7C25-3E1C-42FC-9BD8-C1FB05AD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0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1C8018E-F68C-4428-9917-70B065ECA2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9549696"/>
                  </p:ext>
                </p:extLst>
              </p:nvPr>
            </p:nvGraphicFramePr>
            <p:xfrm>
              <a:off x="1188720" y="693041"/>
              <a:ext cx="10286991" cy="373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231">
                      <a:extLst>
                        <a:ext uri="{9D8B030D-6E8A-4147-A177-3AD203B41FA5}">
                          <a16:colId xmlns:a16="http://schemas.microsoft.com/office/drawing/2014/main" val="4251193613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2898135192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3782777812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1380693101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2986577437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853365645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3683176849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4213981939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15814996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728909866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2147544342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4179694379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3960539250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3223902502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258392289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3107148077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3496703024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2409398273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2040060279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3102527746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2432666963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2217097914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3632276534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644846672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715652587"/>
                        </a:ext>
                      </a:extLst>
                    </a:gridCol>
                  </a:tblGrid>
                  <a:tr h="3733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230798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1C8018E-F68C-4428-9917-70B065ECA2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9549696"/>
                  </p:ext>
                </p:extLst>
              </p:nvPr>
            </p:nvGraphicFramePr>
            <p:xfrm>
              <a:off x="1188720" y="693041"/>
              <a:ext cx="10286991" cy="373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231">
                      <a:extLst>
                        <a:ext uri="{9D8B030D-6E8A-4147-A177-3AD203B41FA5}">
                          <a16:colId xmlns:a16="http://schemas.microsoft.com/office/drawing/2014/main" val="4251193613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2898135192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3782777812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1380693101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2986577437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853365645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3683176849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4213981939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15814996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728909866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2147544342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4179694379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3960539250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3223902502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258392289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3107148077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3496703024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2409398273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2040060279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3102527746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2432666963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2217097914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3632276534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644846672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715652587"/>
                        </a:ext>
                      </a:extLst>
                    </a:gridCol>
                  </a:tblGrid>
                  <a:tr h="3733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67" t="-11290" r="-341875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3529" t="-11290" r="-2313235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3529" t="-11290" r="-2213235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9565" t="-11290" r="-2081159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5000" t="-11290" r="-2011765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5000" t="-11290" r="-1911765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6667" t="-11290" r="-1784058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471" t="-11290" r="-171029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5217" t="-11290" r="-1585507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77941" t="-11290" r="-150882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7941" t="-11290" r="-140882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62319" t="-11290" r="-1288406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79412" t="-11290" r="-1207353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79412" t="-11290" r="-1107353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9420" t="-11290" r="-99130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80882" t="-11290" r="-905882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230798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EAFD381-E105-412D-9015-429C41042DEE}"/>
              </a:ext>
            </a:extLst>
          </p:cNvPr>
          <p:cNvSpPr/>
          <p:nvPr/>
        </p:nvSpPr>
        <p:spPr>
          <a:xfrm>
            <a:off x="1188720" y="2425786"/>
            <a:ext cx="1769633" cy="92445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92C51E-BE99-469A-A6E6-65761ABD8E03}"/>
                  </a:ext>
                </a:extLst>
              </p:cNvPr>
              <p:cNvSpPr txBox="1"/>
              <p:nvPr/>
            </p:nvSpPr>
            <p:spPr>
              <a:xfrm>
                <a:off x="341555" y="3728657"/>
                <a:ext cx="7416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Rules / transition function: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×{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𝐋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𝐇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92C51E-BE99-469A-A6E6-65761ABD8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55" y="3728657"/>
                <a:ext cx="7416374" cy="369332"/>
              </a:xfrm>
              <a:prstGeom prst="rect">
                <a:avLst/>
              </a:prstGeom>
              <a:blipFill>
                <a:blip r:embed="rId3"/>
                <a:stretch>
                  <a:fillRect l="-65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Bent-Up 6">
            <a:extLst>
              <a:ext uri="{FF2B5EF4-FFF2-40B4-BE49-F238E27FC236}">
                <a16:creationId xmlns:a16="http://schemas.microsoft.com/office/drawing/2014/main" id="{13373307-7460-4AA4-AE5B-99549AA58B4E}"/>
              </a:ext>
            </a:extLst>
          </p:cNvPr>
          <p:cNvSpPr/>
          <p:nvPr/>
        </p:nvSpPr>
        <p:spPr>
          <a:xfrm>
            <a:off x="3258030" y="1221762"/>
            <a:ext cx="3327187" cy="1836484"/>
          </a:xfrm>
          <a:prstGeom prst="bentUpArrow">
            <a:avLst>
              <a:gd name="adj1" fmla="val 13934"/>
              <a:gd name="adj2" fmla="val 17623"/>
              <a:gd name="adj3" fmla="val 36885"/>
            </a:avLst>
          </a:prstGeom>
          <a:pattFill prst="wd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6DB398-F4C1-4C3E-BD33-E92CCD5A37AA}"/>
                  </a:ext>
                </a:extLst>
              </p:cNvPr>
              <p:cNvSpPr txBox="1"/>
              <p:nvPr/>
            </p:nvSpPr>
            <p:spPr>
              <a:xfrm>
                <a:off x="6096000" y="-35283"/>
                <a:ext cx="23425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Head </a:t>
                </a:r>
                <a:br>
                  <a:rPr lang="en-US" b="1" dirty="0"/>
                </a:br>
                <a:r>
                  <a:rPr lang="en-US" b="1" dirty="0"/>
                  <a:t>position: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6DB398-F4C1-4C3E-BD33-E92CCD5A3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-35283"/>
                <a:ext cx="2342542" cy="646331"/>
              </a:xfrm>
              <a:prstGeom prst="rect">
                <a:avLst/>
              </a:prstGeom>
              <a:blipFill>
                <a:blip r:embed="rId4"/>
                <a:stretch>
                  <a:fillRect l="-208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267D6817-C1CE-449E-B1FB-7BB0C1E5E5FE}"/>
              </a:ext>
            </a:extLst>
          </p:cNvPr>
          <p:cNvSpPr/>
          <p:nvPr/>
        </p:nvSpPr>
        <p:spPr>
          <a:xfrm>
            <a:off x="6585217" y="1317107"/>
            <a:ext cx="507146" cy="461042"/>
          </a:xfrm>
          <a:prstGeom prst="notchedRight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891F9512-89DE-48FB-8F32-59DD58B65C93}"/>
              </a:ext>
            </a:extLst>
          </p:cNvPr>
          <p:cNvSpPr/>
          <p:nvPr/>
        </p:nvSpPr>
        <p:spPr>
          <a:xfrm rot="10800000">
            <a:off x="5354491" y="1335612"/>
            <a:ext cx="507146" cy="461042"/>
          </a:xfrm>
          <a:prstGeom prst="notchedRight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45EC5DA-B0D7-4211-AA56-BA86DBF2D31E}"/>
                  </a:ext>
                </a:extLst>
              </p:cNvPr>
              <p:cNvSpPr txBox="1"/>
              <p:nvPr/>
            </p:nvSpPr>
            <p:spPr>
              <a:xfrm>
                <a:off x="1329273" y="2564846"/>
                <a:ext cx="14885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Local State: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45EC5DA-B0D7-4211-AA56-BA86DBF2D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273" y="2564846"/>
                <a:ext cx="1488525" cy="646331"/>
              </a:xfrm>
              <a:prstGeom prst="rect">
                <a:avLst/>
              </a:prstGeom>
              <a:blipFill>
                <a:blip r:embed="rId5"/>
                <a:stretch>
                  <a:fillRect l="-3279" t="-5660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BAB3E0-A029-4E3F-94A1-1F724CD3ECF6}"/>
                  </a:ext>
                </a:extLst>
              </p:cNvPr>
              <p:cNvSpPr txBox="1"/>
              <p:nvPr/>
            </p:nvSpPr>
            <p:spPr>
              <a:xfrm>
                <a:off x="341555" y="4237051"/>
                <a:ext cx="10981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read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and state is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𝟏𝟕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change state to 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29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write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and move 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left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BAB3E0-A029-4E3F-94A1-1F724CD3E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55" y="4237051"/>
                <a:ext cx="10981765" cy="369332"/>
              </a:xfrm>
              <a:prstGeom prst="rect">
                <a:avLst/>
              </a:prstGeom>
              <a:blipFill>
                <a:blip r:embed="rId6"/>
                <a:stretch>
                  <a:fillRect l="-444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4FD56B-86B2-41FB-8293-C8F07F4BE992}"/>
                  </a:ext>
                </a:extLst>
              </p:cNvPr>
              <p:cNvSpPr txBox="1"/>
              <p:nvPr/>
            </p:nvSpPr>
            <p:spPr>
              <a:xfrm>
                <a:off x="341554" y="4734376"/>
                <a:ext cx="10981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read </a:t>
                </a:r>
                <a:r>
                  <a:rPr lang="en-US" b="1" dirty="0">
                    <a:solidFill>
                      <a:srgbClr val="0070C0"/>
                    </a:solidFill>
                  </a:rPr>
                  <a:t>∅</a:t>
                </a:r>
                <a:r>
                  <a:rPr lang="en-US" dirty="0"/>
                  <a:t>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and state is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𝟐𝟑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change state to 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write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and move 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4FD56B-86B2-41FB-8293-C8F07F4BE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54" y="4734376"/>
                <a:ext cx="10981765" cy="369332"/>
              </a:xfrm>
              <a:prstGeom prst="rect">
                <a:avLst/>
              </a:prstGeom>
              <a:blipFill>
                <a:blip r:embed="rId7"/>
                <a:stretch>
                  <a:fillRect l="-444" t="-15000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A44CFF-2671-490B-9689-42EF349853CB}"/>
                  </a:ext>
                </a:extLst>
              </p:cNvPr>
              <p:cNvSpPr txBox="1"/>
              <p:nvPr/>
            </p:nvSpPr>
            <p:spPr>
              <a:xfrm>
                <a:off x="341553" y="5261481"/>
                <a:ext cx="10981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read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smtClean="0">
                        <a:solidFill>
                          <a:srgbClr val="0070C0"/>
                        </a:solidFill>
                      </a:rPr>
                      <m:t>▷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and state is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then change state to 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write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smtClean="0">
                        <a:solidFill>
                          <a:srgbClr val="C00000"/>
                        </a:solidFill>
                      </a:rPr>
                      <m:t>▷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and 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halt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A44CFF-2671-490B-9689-42EF34985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53" y="5261481"/>
                <a:ext cx="10981765" cy="369332"/>
              </a:xfrm>
              <a:prstGeom prst="rect">
                <a:avLst/>
              </a:prstGeom>
              <a:blipFill>
                <a:blip r:embed="rId8"/>
                <a:stretch>
                  <a:fillRect l="-444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31DF6BF-4A1A-47CB-A353-B4297AA3D899}"/>
              </a:ext>
            </a:extLst>
          </p:cNvPr>
          <p:cNvSpPr txBox="1"/>
          <p:nvPr/>
        </p:nvSpPr>
        <p:spPr>
          <a:xfrm>
            <a:off x="426076" y="5735876"/>
            <a:ext cx="987721" cy="375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A2F0A22-8B07-44B5-87AF-F4EE6F544FB0}"/>
                  </a:ext>
                </a:extLst>
              </p:cNvPr>
              <p:cNvSpPr txBox="1"/>
              <p:nvPr/>
            </p:nvSpPr>
            <p:spPr>
              <a:xfrm>
                <a:off x="1134032" y="92912"/>
                <a:ext cx="3216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Alphabet: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⊇{</m:t>
                    </m:r>
                    <m:r>
                      <m:rPr>
                        <m:nor/>
                      </m:rPr>
                      <a:rPr lang="en-US" b="1" smtClean="0">
                        <a:solidFill>
                          <a:srgbClr val="0070C0"/>
                        </a:solidFill>
                      </a:rPr>
                      <m:t>▷</m:t>
                    </m:r>
                    <m:r>
                      <m:rPr>
                        <m:nor/>
                      </m:rPr>
                      <a:rPr lang="en-US" b="1" i="0" smtClean="0">
                        <a:solidFill>
                          <a:srgbClr val="0070C0"/>
                        </a:solidFill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0, 1,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0070C0"/>
                        </a:solidFill>
                      </a:rPr>
                      <m:t>∅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A2F0A22-8B07-44B5-87AF-F4EE6F544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032" y="92912"/>
                <a:ext cx="3216987" cy="369332"/>
              </a:xfrm>
              <a:prstGeom prst="rect">
                <a:avLst/>
              </a:prstGeom>
              <a:blipFill>
                <a:blip r:embed="rId9"/>
                <a:stretch>
                  <a:fillRect l="-151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214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1C8018E-F68C-4428-9917-70B065ECA2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620551"/>
                  </p:ext>
                </p:extLst>
              </p:nvPr>
            </p:nvGraphicFramePr>
            <p:xfrm>
              <a:off x="350520" y="566474"/>
              <a:ext cx="12260580" cy="56706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7372">
                      <a:extLst>
                        <a:ext uri="{9D8B030D-6E8A-4147-A177-3AD203B41FA5}">
                          <a16:colId xmlns:a16="http://schemas.microsoft.com/office/drawing/2014/main" val="4251193613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2898135192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3782777812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1380693101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2986577437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853365645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3496703024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2409398273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2040060279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3102527746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2432666963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2217097914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3632276534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644846672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715652587"/>
                        </a:ext>
                      </a:extLst>
                    </a:gridCol>
                  </a:tblGrid>
                  <a:tr h="5670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234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4378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23432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324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230798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1C8018E-F68C-4428-9917-70B065ECA2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620551"/>
                  </p:ext>
                </p:extLst>
              </p:nvPr>
            </p:nvGraphicFramePr>
            <p:xfrm>
              <a:off x="350520" y="566474"/>
              <a:ext cx="12260580" cy="56706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7372">
                      <a:extLst>
                        <a:ext uri="{9D8B030D-6E8A-4147-A177-3AD203B41FA5}">
                          <a16:colId xmlns:a16="http://schemas.microsoft.com/office/drawing/2014/main" val="4251193613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2898135192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3782777812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1380693101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2986577437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853365645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3496703024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2409398273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2040060279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3102527746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2432666963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2217097914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3632276534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644846672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715652587"/>
                        </a:ext>
                      </a:extLst>
                    </a:gridCol>
                  </a:tblGrid>
                  <a:tr h="5670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6" t="-7447" r="-1402239" b="-3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746" t="-7447" r="-1302239" b="-3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746" t="-7447" r="-1202239" b="-3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519" t="-7447" r="-1093333" b="-3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493" t="-7447" r="-1001493" b="-3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1493" t="-7447" r="-901493" b="-3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23432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324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230798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EAFD381-E105-412D-9015-429C41042DEE}"/>
              </a:ext>
            </a:extLst>
          </p:cNvPr>
          <p:cNvSpPr/>
          <p:nvPr/>
        </p:nvSpPr>
        <p:spPr>
          <a:xfrm>
            <a:off x="1188720" y="2425786"/>
            <a:ext cx="2743200" cy="207763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5EC5DA-B0D7-4211-AA56-BA86DBF2D31E}"/>
              </a:ext>
            </a:extLst>
          </p:cNvPr>
          <p:cNvSpPr txBox="1"/>
          <p:nvPr/>
        </p:nvSpPr>
        <p:spPr>
          <a:xfrm>
            <a:off x="1329273" y="2564846"/>
            <a:ext cx="192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 Registers: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DAA7FB-9C7D-463F-9E98-AB527A1EC491}"/>
                  </a:ext>
                </a:extLst>
              </p:cNvPr>
              <p:cNvSpPr txBox="1"/>
              <p:nvPr/>
            </p:nvSpPr>
            <p:spPr>
              <a:xfrm>
                <a:off x="1329273" y="2939479"/>
                <a:ext cx="2358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reg_1</a:t>
                </a:r>
                <a:r>
                  <a:rPr lang="en-US" b="1" dirty="0">
                    <a:solidFill>
                      <a:schemeClr val="accent1"/>
                    </a:solidFill>
                  </a:rPr>
                  <a:t>:</a:t>
                </a:r>
                <a:r>
                  <a:rPr lang="en-US" b="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123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DAA7FB-9C7D-463F-9E98-AB527A1E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273" y="2939479"/>
                <a:ext cx="2358808" cy="369332"/>
              </a:xfrm>
              <a:prstGeom prst="rect">
                <a:avLst/>
              </a:prstGeom>
              <a:blipFill>
                <a:blip r:embed="rId3"/>
                <a:stretch>
                  <a:fillRect l="-2067" t="-9836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FA19C64-E2AB-4F99-8EC9-A8051CE3A9A8}"/>
              </a:ext>
            </a:extLst>
          </p:cNvPr>
          <p:cNvSpPr txBox="1"/>
          <p:nvPr/>
        </p:nvSpPr>
        <p:spPr>
          <a:xfrm>
            <a:off x="4411726" y="3372697"/>
            <a:ext cx="439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reg_j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MEMORY[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reg_i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FA4216-AF62-4A04-9A89-A3D74A8CE1E7}"/>
                  </a:ext>
                </a:extLst>
              </p:cNvPr>
              <p:cNvSpPr txBox="1"/>
              <p:nvPr/>
            </p:nvSpPr>
            <p:spPr>
              <a:xfrm>
                <a:off x="1329273" y="4041755"/>
                <a:ext cx="2358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reg_t</a:t>
                </a:r>
                <a:r>
                  <a:rPr lang="en-US" b="1" dirty="0">
                    <a:solidFill>
                      <a:schemeClr val="accent1"/>
                    </a:solidFill>
                  </a:rPr>
                  <a:t>:</a:t>
                </a:r>
                <a:r>
                  <a:rPr lang="en-US" b="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893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FA4216-AF62-4A04-9A89-A3D74A8CE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273" y="4041755"/>
                <a:ext cx="2358808" cy="369332"/>
              </a:xfrm>
              <a:prstGeom prst="rect">
                <a:avLst/>
              </a:prstGeom>
              <a:blipFill>
                <a:blip r:embed="rId4"/>
                <a:stretch>
                  <a:fillRect l="-2067" t="-9836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F9DA9C9C-BDBD-477B-8638-ED1F534F8FEE}"/>
              </a:ext>
            </a:extLst>
          </p:cNvPr>
          <p:cNvSpPr txBox="1"/>
          <p:nvPr/>
        </p:nvSpPr>
        <p:spPr>
          <a:xfrm>
            <a:off x="1329273" y="3684984"/>
            <a:ext cx="46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DBA9FE8-5D16-4ABC-8DED-FF099DB01CF6}"/>
                  </a:ext>
                </a:extLst>
              </p:cNvPr>
              <p:cNvSpPr txBox="1"/>
              <p:nvPr/>
            </p:nvSpPr>
            <p:spPr>
              <a:xfrm>
                <a:off x="1355855" y="3314386"/>
                <a:ext cx="2358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reg_2</a:t>
                </a:r>
                <a:r>
                  <a:rPr lang="en-US" b="1" dirty="0">
                    <a:solidFill>
                      <a:schemeClr val="accent1"/>
                    </a:solidFill>
                  </a:rPr>
                  <a:t>:</a:t>
                </a:r>
                <a:r>
                  <a:rPr lang="en-US" b="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45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DBA9FE8-5D16-4ABC-8DED-FF099DB01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855" y="3314386"/>
                <a:ext cx="2358808" cy="369332"/>
              </a:xfrm>
              <a:prstGeom prst="rect">
                <a:avLst/>
              </a:prstGeom>
              <a:blipFill>
                <a:blip r:embed="rId5"/>
                <a:stretch>
                  <a:fillRect l="-2067" t="-11667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Left-Up 1">
            <a:extLst>
              <a:ext uri="{FF2B5EF4-FFF2-40B4-BE49-F238E27FC236}">
                <a16:creationId xmlns:a16="http://schemas.microsoft.com/office/drawing/2014/main" id="{DDDBA186-A6D9-456E-9093-21115F91894A}"/>
              </a:ext>
            </a:extLst>
          </p:cNvPr>
          <p:cNvSpPr/>
          <p:nvPr/>
        </p:nvSpPr>
        <p:spPr>
          <a:xfrm>
            <a:off x="3616169" y="1062383"/>
            <a:ext cx="3881911" cy="2263247"/>
          </a:xfrm>
          <a:prstGeom prst="leftUpArrow">
            <a:avLst>
              <a:gd name="adj1" fmla="val 13944"/>
              <a:gd name="adj2" fmla="val 13384"/>
              <a:gd name="adj3" fmla="val 29331"/>
            </a:avLst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1FBF1E-96AD-42F5-96F6-40BC66059BE2}"/>
              </a:ext>
            </a:extLst>
          </p:cNvPr>
          <p:cNvSpPr txBox="1"/>
          <p:nvPr/>
        </p:nvSpPr>
        <p:spPr>
          <a:xfrm>
            <a:off x="4411725" y="4239244"/>
            <a:ext cx="439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reg_k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reg_j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 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reg_l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130CAA-4824-44FC-90A6-A57D2959EAA9}"/>
              </a:ext>
            </a:extLst>
          </p:cNvPr>
          <p:cNvSpPr txBox="1"/>
          <p:nvPr/>
        </p:nvSpPr>
        <p:spPr>
          <a:xfrm>
            <a:off x="4411724" y="3805970"/>
            <a:ext cx="439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MEMORY[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reg_l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:= 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rej_k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314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1C8018E-F68C-4428-9917-70B065ECA2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3222474"/>
                  </p:ext>
                </p:extLst>
              </p:nvPr>
            </p:nvGraphicFramePr>
            <p:xfrm>
              <a:off x="1188720" y="716280"/>
              <a:ext cx="10134600" cy="373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5384">
                      <a:extLst>
                        <a:ext uri="{9D8B030D-6E8A-4147-A177-3AD203B41FA5}">
                          <a16:colId xmlns:a16="http://schemas.microsoft.com/office/drawing/2014/main" val="425119361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89813519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78277781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1380693101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986577437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853365645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68317684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421398193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1581499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72890986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14754434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417969437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960539250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22390250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5839228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107148077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49670302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40939827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04006027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10252774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43266696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21709791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63227653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64484667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715652587"/>
                        </a:ext>
                      </a:extLst>
                    </a:gridCol>
                  </a:tblGrid>
                  <a:tr h="3733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230798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1C8018E-F68C-4428-9917-70B065ECA2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3222474"/>
                  </p:ext>
                </p:extLst>
              </p:nvPr>
            </p:nvGraphicFramePr>
            <p:xfrm>
              <a:off x="1188720" y="716280"/>
              <a:ext cx="10134600" cy="373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5384">
                      <a:extLst>
                        <a:ext uri="{9D8B030D-6E8A-4147-A177-3AD203B41FA5}">
                          <a16:colId xmlns:a16="http://schemas.microsoft.com/office/drawing/2014/main" val="425119361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89813519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78277781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1380693101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986577437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853365645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68317684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421398193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1581499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72890986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14754434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417969437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960539250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22390250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5839228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107148077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49670302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40939827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04006027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10252774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43266696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21709791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63227653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64484667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715652587"/>
                        </a:ext>
                      </a:extLst>
                    </a:gridCol>
                  </a:tblGrid>
                  <a:tr h="3733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5" t="-11290" r="-2383582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4545" t="-11290" r="-231969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493" t="-11290" r="-2185075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6061" t="-11290" r="-2118182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1290" r="-198656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7576" t="-11290" r="-191666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8507" t="-11290" r="-178806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9091" t="-11290" r="-1715152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7015" t="-11290" r="-1589552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10606" t="-11290" r="-1513636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5522" t="-11290" r="-1391045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12121" t="-11290" r="-1312121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4030" t="-11290" r="-119253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13636" t="-11290" r="-1110606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92537" t="-11290" r="-99403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5152" t="-11290" r="-909091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230798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EAFD381-E105-412D-9015-429C41042DEE}"/>
              </a:ext>
            </a:extLst>
          </p:cNvPr>
          <p:cNvSpPr/>
          <p:nvPr/>
        </p:nvSpPr>
        <p:spPr>
          <a:xfrm>
            <a:off x="1126607" y="1606859"/>
            <a:ext cx="1624277" cy="73248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13373307-7460-4AA4-AE5B-99549AA58B4E}"/>
              </a:ext>
            </a:extLst>
          </p:cNvPr>
          <p:cNvSpPr/>
          <p:nvPr/>
        </p:nvSpPr>
        <p:spPr>
          <a:xfrm>
            <a:off x="2956560" y="1194892"/>
            <a:ext cx="3558539" cy="885368"/>
          </a:xfrm>
          <a:prstGeom prst="bentUpArrow">
            <a:avLst>
              <a:gd name="adj1" fmla="val 28136"/>
              <a:gd name="adj2" fmla="val 33115"/>
              <a:gd name="adj3" fmla="val 36885"/>
            </a:avLst>
          </a:prstGeom>
          <a:pattFill prst="wd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6DB398-F4C1-4C3E-BD33-E92CCD5A37AA}"/>
                  </a:ext>
                </a:extLst>
              </p:cNvPr>
              <p:cNvSpPr txBox="1"/>
              <p:nvPr/>
            </p:nvSpPr>
            <p:spPr>
              <a:xfrm>
                <a:off x="6096000" y="-35283"/>
                <a:ext cx="23425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Head </a:t>
                </a:r>
                <a:br>
                  <a:rPr lang="en-US" b="1" dirty="0"/>
                </a:br>
                <a:r>
                  <a:rPr lang="en-US" b="1" dirty="0"/>
                  <a:t>position: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6DB398-F4C1-4C3E-BD33-E92CCD5A3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-35283"/>
                <a:ext cx="2342542" cy="646331"/>
              </a:xfrm>
              <a:prstGeom prst="rect">
                <a:avLst/>
              </a:prstGeom>
              <a:blipFill>
                <a:blip r:embed="rId4"/>
                <a:stretch>
                  <a:fillRect l="-208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267D6817-C1CE-449E-B1FB-7BB0C1E5E5FE}"/>
              </a:ext>
            </a:extLst>
          </p:cNvPr>
          <p:cNvSpPr/>
          <p:nvPr/>
        </p:nvSpPr>
        <p:spPr>
          <a:xfrm>
            <a:off x="6585217" y="1317107"/>
            <a:ext cx="507146" cy="461042"/>
          </a:xfrm>
          <a:prstGeom prst="notchedRight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45EC5DA-B0D7-4211-AA56-BA86DBF2D31E}"/>
                  </a:ext>
                </a:extLst>
              </p:cNvPr>
              <p:cNvSpPr txBox="1"/>
              <p:nvPr/>
            </p:nvSpPr>
            <p:spPr>
              <a:xfrm>
                <a:off x="1188720" y="1606858"/>
                <a:ext cx="14885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Local State: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45EC5DA-B0D7-4211-AA56-BA86DBF2D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720" y="1606858"/>
                <a:ext cx="1488525" cy="646331"/>
              </a:xfrm>
              <a:prstGeom prst="rect">
                <a:avLst/>
              </a:prstGeom>
              <a:blipFill>
                <a:blip r:embed="rId5"/>
                <a:stretch>
                  <a:fillRect l="-3279" t="-5660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45E912B-9916-4261-AD29-4BDB45BE8C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6814079"/>
                  </p:ext>
                </p:extLst>
              </p:nvPr>
            </p:nvGraphicFramePr>
            <p:xfrm>
              <a:off x="396496" y="3694180"/>
              <a:ext cx="10926832" cy="46104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2927">
                      <a:extLst>
                        <a:ext uri="{9D8B030D-6E8A-4147-A177-3AD203B41FA5}">
                          <a16:colId xmlns:a16="http://schemas.microsoft.com/office/drawing/2014/main" val="4251193613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2898135192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3782777812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1380693101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2986577437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853365645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3683176849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4213981939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15814996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728909866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2147544342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4179694379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3960539250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3223902502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258392289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3107148077"/>
                        </a:ext>
                      </a:extLst>
                    </a:gridCol>
                  </a:tblGrid>
                  <a:tr h="461042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800" b="0" i="0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▷</m:t>
                              </m:r>
                            </m:oMath>
                          </a14:m>
                          <a:r>
                            <a:rPr lang="en-US" dirty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30798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45E912B-9916-4261-AD29-4BDB45BE8C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6814079"/>
                  </p:ext>
                </p:extLst>
              </p:nvPr>
            </p:nvGraphicFramePr>
            <p:xfrm>
              <a:off x="396496" y="3694180"/>
              <a:ext cx="10926832" cy="46104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2927">
                      <a:extLst>
                        <a:ext uri="{9D8B030D-6E8A-4147-A177-3AD203B41FA5}">
                          <a16:colId xmlns:a16="http://schemas.microsoft.com/office/drawing/2014/main" val="4251193613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2898135192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3782777812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1380693101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2986577437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853365645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3683176849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4213981939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15814996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728909866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2147544342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4179694379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3960539250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3223902502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258392289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3107148077"/>
                        </a:ext>
                      </a:extLst>
                    </a:gridCol>
                  </a:tblGrid>
                  <a:tr h="4610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893" t="-6579" r="-150267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893" t="-6579" r="-140267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893" t="-6579" r="-130267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0893" t="-6579" r="-120267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00893" t="-6579" r="-110267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00893" t="-6579" r="-100267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00893" t="-6579" r="-90267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94690" t="-6579" r="-79469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801786" t="-6579" r="-70178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01786" t="-6579" r="-60178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1786" t="-6579" r="-50178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101786" t="-6579" r="-40178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201786" t="-6579" r="-30178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301786" t="-6579" r="-20178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401786" t="-6579" r="-10178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501786" t="-6579" r="-1786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30798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FF1C1497-043C-49C8-9D39-BE5AFA75B3B4}"/>
              </a:ext>
            </a:extLst>
          </p:cNvPr>
          <p:cNvSpPr/>
          <p:nvPr/>
        </p:nvSpPr>
        <p:spPr>
          <a:xfrm>
            <a:off x="599713" y="501178"/>
            <a:ext cx="376773" cy="2037113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46A333E-9823-47DE-A819-9377E8461B7B}"/>
                  </a:ext>
                </a:extLst>
              </p:cNvPr>
              <p:cNvSpPr txBox="1"/>
              <p:nvPr/>
            </p:nvSpPr>
            <p:spPr>
              <a:xfrm>
                <a:off x="256212" y="3066318"/>
                <a:ext cx="72531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String over alphabet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×(</m:t>
                    </m:r>
                    <m:d>
                      <m:dPr>
                        <m:begChr m:val="{"/>
                        <m:endChr m:val="}"/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encoding configuration: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46A333E-9823-47DE-A819-9377E8461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12" y="3066318"/>
                <a:ext cx="7253114" cy="400110"/>
              </a:xfrm>
              <a:prstGeom prst="rect">
                <a:avLst/>
              </a:prstGeom>
              <a:blipFill>
                <a:blip r:embed="rId7"/>
                <a:stretch>
                  <a:fillRect l="-840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F48C065-4352-4B67-B1B9-B6D6A130D589}"/>
              </a:ext>
            </a:extLst>
          </p:cNvPr>
          <p:cNvSpPr txBox="1"/>
          <p:nvPr/>
        </p:nvSpPr>
        <p:spPr>
          <a:xfrm rot="16200000">
            <a:off x="-730392" y="1284841"/>
            <a:ext cx="234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Turing machine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F06C35-5BFF-4F87-A991-1C0C0296E630}"/>
              </a:ext>
            </a:extLst>
          </p:cNvPr>
          <p:cNvCxnSpPr>
            <a:cxnSpLocks/>
          </p:cNvCxnSpPr>
          <p:nvPr/>
        </p:nvCxnSpPr>
        <p:spPr>
          <a:xfrm>
            <a:off x="256212" y="2877015"/>
            <a:ext cx="11619837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4E50A4-13B6-419C-98EF-CE6EC57BA7EF}"/>
              </a:ext>
            </a:extLst>
          </p:cNvPr>
          <p:cNvSpPr txBox="1"/>
          <p:nvPr/>
        </p:nvSpPr>
        <p:spPr>
          <a:xfrm>
            <a:off x="256212" y="4572276"/>
            <a:ext cx="7253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Configuration in the next step: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880E1639-5195-4E56-A264-361F3020A3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9696458"/>
                  </p:ext>
                </p:extLst>
              </p:nvPr>
            </p:nvGraphicFramePr>
            <p:xfrm>
              <a:off x="396496" y="5291868"/>
              <a:ext cx="10926832" cy="46104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2927">
                      <a:extLst>
                        <a:ext uri="{9D8B030D-6E8A-4147-A177-3AD203B41FA5}">
                          <a16:colId xmlns:a16="http://schemas.microsoft.com/office/drawing/2014/main" val="4251193613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2898135192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3782777812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1380693101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2986577437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853365645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3683176849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4213981939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15814996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728909866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2147544342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4179694379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3960539250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3223902502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258392289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3107148077"/>
                        </a:ext>
                      </a:extLst>
                    </a:gridCol>
                  </a:tblGrid>
                  <a:tr h="461042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800" b="0" i="0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▷</m:t>
                              </m:r>
                            </m:oMath>
                          </a14:m>
                          <a:r>
                            <a:rPr lang="en-US" dirty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30798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880E1639-5195-4E56-A264-361F3020A3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9696458"/>
                  </p:ext>
                </p:extLst>
              </p:nvPr>
            </p:nvGraphicFramePr>
            <p:xfrm>
              <a:off x="396496" y="5291868"/>
              <a:ext cx="10926832" cy="46104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2927">
                      <a:extLst>
                        <a:ext uri="{9D8B030D-6E8A-4147-A177-3AD203B41FA5}">
                          <a16:colId xmlns:a16="http://schemas.microsoft.com/office/drawing/2014/main" val="4251193613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2898135192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3782777812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1380693101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2986577437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853365645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3683176849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4213981939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15814996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728909866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2147544342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4179694379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3960539250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3223902502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258392289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3107148077"/>
                        </a:ext>
                      </a:extLst>
                    </a:gridCol>
                  </a:tblGrid>
                  <a:tr h="4610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893" t="-6579" r="-150267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0893" t="-6579" r="-140267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0893" t="-6579" r="-130267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0893" t="-6579" r="-120267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00893" t="-6579" r="-110267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500893" t="-6579" r="-100267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600893" t="-6579" r="-90267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694690" t="-6579" r="-79469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801786" t="-6579" r="-70178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901786" t="-6579" r="-60178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01786" t="-6579" r="-50178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101786" t="-6579" r="-40178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201786" t="-6579" r="-30178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301786" t="-6579" r="-20178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401786" t="-6579" r="-10178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501786" t="-6579" r="-1786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30798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37636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1C8018E-F68C-4428-9917-70B065ECA2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1409714"/>
                  </p:ext>
                </p:extLst>
              </p:nvPr>
            </p:nvGraphicFramePr>
            <p:xfrm>
              <a:off x="1961733" y="383562"/>
              <a:ext cx="10134600" cy="373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5384">
                      <a:extLst>
                        <a:ext uri="{9D8B030D-6E8A-4147-A177-3AD203B41FA5}">
                          <a16:colId xmlns:a16="http://schemas.microsoft.com/office/drawing/2014/main" val="425119361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89813519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78277781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1380693101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986577437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853365645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68317684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421398193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1581499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72890986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14754434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417969437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960539250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22390250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5839228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107148077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49670302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40939827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04006027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10252774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43266696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21709791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63227653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64484667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715652587"/>
                        </a:ext>
                      </a:extLst>
                    </a:gridCol>
                  </a:tblGrid>
                  <a:tr h="3733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230798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1C8018E-F68C-4428-9917-70B065ECA2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1409714"/>
                  </p:ext>
                </p:extLst>
              </p:nvPr>
            </p:nvGraphicFramePr>
            <p:xfrm>
              <a:off x="1961733" y="383562"/>
              <a:ext cx="10134600" cy="373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5384">
                      <a:extLst>
                        <a:ext uri="{9D8B030D-6E8A-4147-A177-3AD203B41FA5}">
                          <a16:colId xmlns:a16="http://schemas.microsoft.com/office/drawing/2014/main" val="425119361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89813519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78277781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1380693101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986577437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853365645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68317684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421398193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1581499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72890986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14754434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417969437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960539250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22390250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5839228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107148077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49670302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40939827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04006027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10252774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43266696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21709791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63227653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64484667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715652587"/>
                        </a:ext>
                      </a:extLst>
                    </a:gridCol>
                  </a:tblGrid>
                  <a:tr h="3733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93" t="-7937" r="-2385075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030" t="-7937" r="-2321212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7937" r="-2186567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4545" t="-7937" r="-2119697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507" t="-7937" r="-1988060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061" t="-7937" r="-1918182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7015" t="-7937" r="-1789552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7576" t="-7937" r="-1716667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5522" t="-7937" r="-1591045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5522" t="-7937" r="-1491045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0606" t="-7937" r="-1413636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94030" t="-7937" r="-1292537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12121" t="-7937" r="-1212121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92537" t="-7937" r="-1094030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13636" t="-7937" r="-1010606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91045" t="-7937" r="-895522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91045" t="-7937" r="-795522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16667" t="-7937" r="-707576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89552" t="-7937" r="-597015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18182" t="-7937" r="-506061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8060" t="-7937" r="-398507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19697" t="-7937" r="-304545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86567" t="-7937" r="-200000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21212" t="-7937" r="-103030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230798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Arrow: Bent-Up 6">
            <a:extLst>
              <a:ext uri="{FF2B5EF4-FFF2-40B4-BE49-F238E27FC236}">
                <a16:creationId xmlns:a16="http://schemas.microsoft.com/office/drawing/2014/main" id="{13373307-7460-4AA4-AE5B-99549AA58B4E}"/>
              </a:ext>
            </a:extLst>
          </p:cNvPr>
          <p:cNvSpPr/>
          <p:nvPr/>
        </p:nvSpPr>
        <p:spPr>
          <a:xfrm>
            <a:off x="2662549" y="1676400"/>
            <a:ext cx="4760867" cy="2248919"/>
          </a:xfrm>
          <a:prstGeom prst="bentUpArrow">
            <a:avLst>
              <a:gd name="adj1" fmla="val 13934"/>
              <a:gd name="adj2" fmla="val 17623"/>
              <a:gd name="adj3" fmla="val 36885"/>
            </a:avLst>
          </a:prstGeom>
          <a:pattFill prst="wd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267D6817-C1CE-449E-B1FB-7BB0C1E5E5FE}"/>
              </a:ext>
            </a:extLst>
          </p:cNvPr>
          <p:cNvSpPr/>
          <p:nvPr/>
        </p:nvSpPr>
        <p:spPr>
          <a:xfrm>
            <a:off x="7377119" y="1787947"/>
            <a:ext cx="507146" cy="461042"/>
          </a:xfrm>
          <a:prstGeom prst="notchedRight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891F9512-89DE-48FB-8F32-59DD58B65C93}"/>
              </a:ext>
            </a:extLst>
          </p:cNvPr>
          <p:cNvSpPr/>
          <p:nvPr/>
        </p:nvSpPr>
        <p:spPr>
          <a:xfrm rot="10800000">
            <a:off x="5994571" y="1901863"/>
            <a:ext cx="507146" cy="461042"/>
          </a:xfrm>
          <a:prstGeom prst="notchedRight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5EC5DA-B0D7-4211-AA56-BA86DBF2D31E}"/>
              </a:ext>
            </a:extLst>
          </p:cNvPr>
          <p:cNvSpPr txBox="1"/>
          <p:nvPr/>
        </p:nvSpPr>
        <p:spPr>
          <a:xfrm>
            <a:off x="1093053" y="347950"/>
            <a:ext cx="1109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0294755A-528C-439C-9204-449F9E9E63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3724230"/>
                  </p:ext>
                </p:extLst>
              </p:nvPr>
            </p:nvGraphicFramePr>
            <p:xfrm>
              <a:off x="1961733" y="761425"/>
              <a:ext cx="10134600" cy="373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5384">
                      <a:extLst>
                        <a:ext uri="{9D8B030D-6E8A-4147-A177-3AD203B41FA5}">
                          <a16:colId xmlns:a16="http://schemas.microsoft.com/office/drawing/2014/main" val="425119361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89813519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78277781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1380693101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986577437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853365645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68317684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421398193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1581499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72890986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14754434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417969437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960539250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22390250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5839228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107148077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49670302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40939827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04006027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10252774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43266696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21709791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63227653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64484667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715652587"/>
                        </a:ext>
                      </a:extLst>
                    </a:gridCol>
                  </a:tblGrid>
                  <a:tr h="3733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230798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0294755A-528C-439C-9204-449F9E9E63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3724230"/>
                  </p:ext>
                </p:extLst>
              </p:nvPr>
            </p:nvGraphicFramePr>
            <p:xfrm>
              <a:off x="1961733" y="761425"/>
              <a:ext cx="10134600" cy="373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5384">
                      <a:extLst>
                        <a:ext uri="{9D8B030D-6E8A-4147-A177-3AD203B41FA5}">
                          <a16:colId xmlns:a16="http://schemas.microsoft.com/office/drawing/2014/main" val="425119361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89813519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78277781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1380693101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986577437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853365645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68317684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421398193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1581499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72890986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14754434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417969437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960539250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22390250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5839228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107148077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49670302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40939827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04006027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10252774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43266696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21709791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63227653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64484667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715652587"/>
                        </a:ext>
                      </a:extLst>
                    </a:gridCol>
                  </a:tblGrid>
                  <a:tr h="3733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93" t="-7937" r="-2385075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030" t="-7937" r="-2321212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7937" r="-2186567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545" t="-7937" r="-2119697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507" t="-7937" r="-1988060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061" t="-7937" r="-1918182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7015" t="-7937" r="-1789552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7576" t="-7937" r="-1716667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5522" t="-7937" r="-1591045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95522" t="-7937" r="-1491045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0606" t="-7937" r="-1413636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94030" t="-7937" r="-1292537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2121" t="-7937" r="-1212121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92537" t="-7937" r="-1094030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13636" t="-7937" r="-1010606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91045" t="-7937" r="-895522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91045" t="-7937" r="-795522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16667" t="-7937" r="-707576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89552" t="-7937" r="-597015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18182" t="-7937" r="-506061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88060" t="-7937" r="-398507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19697" t="-7937" r="-304545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86567" t="-7937" r="-200000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21212" t="-7937" r="-103030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230798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58C3817F-9B0E-437C-AA79-CCA0465C68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6565528"/>
                  </p:ext>
                </p:extLst>
              </p:nvPr>
            </p:nvGraphicFramePr>
            <p:xfrm>
              <a:off x="1961733" y="1134805"/>
              <a:ext cx="10134600" cy="373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5384">
                      <a:extLst>
                        <a:ext uri="{9D8B030D-6E8A-4147-A177-3AD203B41FA5}">
                          <a16:colId xmlns:a16="http://schemas.microsoft.com/office/drawing/2014/main" val="425119361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89813519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78277781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1380693101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986577437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853365645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68317684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421398193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1581499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72890986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14754434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417969437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960539250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22390250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5839228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107148077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49670302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40939827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04006027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10252774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43266696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21709791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63227653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64484667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715652587"/>
                        </a:ext>
                      </a:extLst>
                    </a:gridCol>
                  </a:tblGrid>
                  <a:tr h="3733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230798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58C3817F-9B0E-437C-AA79-CCA0465C68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6565528"/>
                  </p:ext>
                </p:extLst>
              </p:nvPr>
            </p:nvGraphicFramePr>
            <p:xfrm>
              <a:off x="1961733" y="1134805"/>
              <a:ext cx="10134600" cy="373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5384">
                      <a:extLst>
                        <a:ext uri="{9D8B030D-6E8A-4147-A177-3AD203B41FA5}">
                          <a16:colId xmlns:a16="http://schemas.microsoft.com/office/drawing/2014/main" val="425119361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89813519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78277781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1380693101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986577437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853365645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68317684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421398193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1581499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72890986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14754434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417969437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960539250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22390250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5839228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107148077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49670302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40939827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04006027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10252774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43266696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21709791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63227653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64484667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715652587"/>
                        </a:ext>
                      </a:extLst>
                    </a:gridCol>
                  </a:tblGrid>
                  <a:tr h="3733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93" t="-8065" r="-2385075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3030" t="-8065" r="-2321212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8065" r="-218656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4545" t="-8065" r="-211969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8507" t="-8065" r="-198806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6061" t="-8065" r="-1918182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015" t="-8065" r="-1789552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7576" t="-8065" r="-171666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5522" t="-8065" r="-1591045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95522" t="-8065" r="-1491045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0606" t="-8065" r="-1413636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94030" t="-8065" r="-129253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12121" t="-8065" r="-1212121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92537" t="-8065" r="-109403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13636" t="-8065" r="-1010606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91045" t="-8065" r="-895522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91045" t="-8065" r="-795522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16667" t="-8065" r="-707576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89552" t="-8065" r="-597015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18182" t="-8065" r="-506061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88060" t="-8065" r="-39850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19697" t="-8065" r="-304545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86567" t="-8065" r="-20000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21212" t="-8065" r="-10303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230798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2DB0D226-0B0D-4BE0-A79A-BCF1BFA3598F}"/>
              </a:ext>
            </a:extLst>
          </p:cNvPr>
          <p:cNvSpPr txBox="1"/>
          <p:nvPr/>
        </p:nvSpPr>
        <p:spPr>
          <a:xfrm>
            <a:off x="1093053" y="778614"/>
            <a:ext cx="1109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Eggs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28B87A-4714-4414-AD9F-7E1618D37CF7}"/>
              </a:ext>
            </a:extLst>
          </p:cNvPr>
          <p:cNvSpPr txBox="1"/>
          <p:nvPr/>
        </p:nvSpPr>
        <p:spPr>
          <a:xfrm>
            <a:off x="1093053" y="1173499"/>
            <a:ext cx="1109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3E7BF4-2DBF-4FED-BF32-3DE19DD381C9}"/>
              </a:ext>
            </a:extLst>
          </p:cNvPr>
          <p:cNvSpPr txBox="1"/>
          <p:nvPr/>
        </p:nvSpPr>
        <p:spPr>
          <a:xfrm>
            <a:off x="1093054" y="1794862"/>
            <a:ext cx="1109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7F95C0-0AEC-443A-AB46-C25ECB50B494}"/>
              </a:ext>
            </a:extLst>
          </p:cNvPr>
          <p:cNvSpPr txBox="1"/>
          <p:nvPr/>
        </p:nvSpPr>
        <p:spPr>
          <a:xfrm>
            <a:off x="1093054" y="2207682"/>
            <a:ext cx="1109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CE99B7-F406-4EC1-91D5-2A5337A311CB}"/>
              </a:ext>
            </a:extLst>
          </p:cNvPr>
          <p:cNvSpPr txBox="1"/>
          <p:nvPr/>
        </p:nvSpPr>
        <p:spPr>
          <a:xfrm>
            <a:off x="1093054" y="2607792"/>
            <a:ext cx="1109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endParaRPr 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BE57BC-5231-4AE2-BCAC-9B657229350A}"/>
              </a:ext>
            </a:extLst>
          </p:cNvPr>
          <p:cNvSpPr txBox="1"/>
          <p:nvPr/>
        </p:nvSpPr>
        <p:spPr>
          <a:xfrm>
            <a:off x="1093053" y="3057778"/>
            <a:ext cx="1109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783F99-FB62-405C-B71E-F416474C056E}"/>
              </a:ext>
            </a:extLst>
          </p:cNvPr>
          <p:cNvSpPr txBox="1"/>
          <p:nvPr/>
        </p:nvSpPr>
        <p:spPr>
          <a:xfrm>
            <a:off x="1146393" y="3582665"/>
            <a:ext cx="1109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896958A3-C7DE-41EF-9DDC-BAFB34E71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1516452"/>
                  </p:ext>
                </p:extLst>
              </p:nvPr>
            </p:nvGraphicFramePr>
            <p:xfrm>
              <a:off x="1938874" y="1903070"/>
              <a:ext cx="468406" cy="21575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8406">
                      <a:extLst>
                        <a:ext uri="{9D8B030D-6E8A-4147-A177-3AD203B41FA5}">
                          <a16:colId xmlns:a16="http://schemas.microsoft.com/office/drawing/2014/main" val="611241000"/>
                        </a:ext>
                      </a:extLst>
                    </a:gridCol>
                  </a:tblGrid>
                  <a:tr h="431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2404789"/>
                      </a:ext>
                    </a:extLst>
                  </a:tr>
                  <a:tr h="431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4623534"/>
                      </a:ext>
                    </a:extLst>
                  </a:tr>
                  <a:tr h="431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0277886"/>
                      </a:ext>
                    </a:extLst>
                  </a:tr>
                  <a:tr h="431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5526858"/>
                      </a:ext>
                    </a:extLst>
                  </a:tr>
                  <a:tr h="431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4742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896958A3-C7DE-41EF-9DDC-BAFB34E71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1516452"/>
                  </p:ext>
                </p:extLst>
              </p:nvPr>
            </p:nvGraphicFramePr>
            <p:xfrm>
              <a:off x="1938874" y="1903070"/>
              <a:ext cx="468406" cy="21575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8406">
                      <a:extLst>
                        <a:ext uri="{9D8B030D-6E8A-4147-A177-3AD203B41FA5}">
                          <a16:colId xmlns:a16="http://schemas.microsoft.com/office/drawing/2014/main" val="611241000"/>
                        </a:ext>
                      </a:extLst>
                    </a:gridCol>
                  </a:tblGrid>
                  <a:tr h="43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99" t="-1408" r="-2597" b="-4028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2404789"/>
                      </a:ext>
                    </a:extLst>
                  </a:tr>
                  <a:tr h="43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99" t="-101408" r="-2597" b="-3028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4623534"/>
                      </a:ext>
                    </a:extLst>
                  </a:tr>
                  <a:tr h="43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99" t="-201408" r="-2597" b="-2028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0277886"/>
                      </a:ext>
                    </a:extLst>
                  </a:tr>
                  <a:tr h="43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99" t="-301408" r="-2597" b="-1028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5526858"/>
                      </a:ext>
                    </a:extLst>
                  </a:tr>
                  <a:tr h="43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99" t="-401408" r="-2597" b="-28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4742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166FC70-E130-4BDF-BC5D-609FB3D57FCA}"/>
              </a:ext>
            </a:extLst>
          </p:cNvPr>
          <p:cNvSpPr txBox="1"/>
          <p:nvPr/>
        </p:nvSpPr>
        <p:spPr>
          <a:xfrm>
            <a:off x="1950720" y="25749"/>
            <a:ext cx="11064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          1          2         3          4          5         6         7         8          9         10      11        12       13       14       15      16         17      18       19        20      21        22      23….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80BC7B66-B963-4A5E-9CA7-4AAB46541C18}"/>
              </a:ext>
            </a:extLst>
          </p:cNvPr>
          <p:cNvSpPr/>
          <p:nvPr/>
        </p:nvSpPr>
        <p:spPr>
          <a:xfrm>
            <a:off x="777240" y="302748"/>
            <a:ext cx="259080" cy="12708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1F95A58E-EBC5-4286-9D41-56DDBF9500DD}"/>
              </a:ext>
            </a:extLst>
          </p:cNvPr>
          <p:cNvSpPr/>
          <p:nvPr/>
        </p:nvSpPr>
        <p:spPr>
          <a:xfrm>
            <a:off x="758094" y="1972361"/>
            <a:ext cx="278225" cy="12708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C6D6642F-26D5-48A1-A424-52B6DFFD55AC}"/>
              </a:ext>
            </a:extLst>
          </p:cNvPr>
          <p:cNvSpPr/>
          <p:nvPr/>
        </p:nvSpPr>
        <p:spPr>
          <a:xfrm>
            <a:off x="750473" y="3652805"/>
            <a:ext cx="285846" cy="2105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261B3A-7F85-449F-9D1F-F9A2ED7E0BE8}"/>
              </a:ext>
            </a:extLst>
          </p:cNvPr>
          <p:cNvSpPr txBox="1"/>
          <p:nvPr/>
        </p:nvSpPr>
        <p:spPr>
          <a:xfrm rot="16200000">
            <a:off x="-34111" y="578558"/>
            <a:ext cx="1109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arrays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E5B933-1AE8-472A-AAC3-66E9F937F3A7}"/>
              </a:ext>
            </a:extLst>
          </p:cNvPr>
          <p:cNvSpPr txBox="1"/>
          <p:nvPr/>
        </p:nvSpPr>
        <p:spPr>
          <a:xfrm rot="16200000">
            <a:off x="-99265" y="2162849"/>
            <a:ext cx="1109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scalars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098254-5BD3-47DE-BA65-983E1328DC75}"/>
              </a:ext>
            </a:extLst>
          </p:cNvPr>
          <p:cNvSpPr txBox="1"/>
          <p:nvPr/>
        </p:nvSpPr>
        <p:spPr>
          <a:xfrm rot="16200000">
            <a:off x="-84476" y="3338162"/>
            <a:ext cx="1109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88416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1535595-10F2-4B32-945D-0F051DD9E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02" y="531079"/>
            <a:ext cx="5564906" cy="183648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A6C283F-364B-4A4B-8297-B32D64904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600802"/>
            <a:ext cx="5253814" cy="169703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F1ED503B-CEDC-4547-97FA-5139FD617778}"/>
              </a:ext>
            </a:extLst>
          </p:cNvPr>
          <p:cNvSpPr txBox="1"/>
          <p:nvPr/>
        </p:nvSpPr>
        <p:spPr>
          <a:xfrm>
            <a:off x="2270760" y="59174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Turing Machine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3347826-27E4-4D76-A16B-3464DE2AFDE3}"/>
              </a:ext>
            </a:extLst>
          </p:cNvPr>
          <p:cNvSpPr txBox="1"/>
          <p:nvPr/>
        </p:nvSpPr>
        <p:spPr>
          <a:xfrm>
            <a:off x="7848600" y="59174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NAND-TM Program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6F8087CF-DB0F-4548-8EE6-81CD6DB15EAC}"/>
              </a:ext>
            </a:extLst>
          </p:cNvPr>
          <p:cNvSpPr/>
          <p:nvPr/>
        </p:nvSpPr>
        <p:spPr>
          <a:xfrm>
            <a:off x="2933700" y="207864"/>
            <a:ext cx="6301740" cy="592236"/>
          </a:xfrm>
          <a:custGeom>
            <a:avLst/>
            <a:gdLst>
              <a:gd name="connsiteX0" fmla="*/ 0 w 6301740"/>
              <a:gd name="connsiteY0" fmla="*/ 592236 h 592236"/>
              <a:gd name="connsiteX1" fmla="*/ 2727960 w 6301740"/>
              <a:gd name="connsiteY1" fmla="*/ 5496 h 592236"/>
              <a:gd name="connsiteX2" fmla="*/ 6301740 w 6301740"/>
              <a:gd name="connsiteY2" fmla="*/ 348396 h 59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01740" h="592236">
                <a:moveTo>
                  <a:pt x="0" y="592236"/>
                </a:moveTo>
                <a:cubicBezTo>
                  <a:pt x="838835" y="319186"/>
                  <a:pt x="1677670" y="46136"/>
                  <a:pt x="2727960" y="5496"/>
                </a:cubicBezTo>
                <a:cubicBezTo>
                  <a:pt x="3778250" y="-35144"/>
                  <a:pt x="5039995" y="156626"/>
                  <a:pt x="6301740" y="348396"/>
                </a:cubicBezTo>
              </a:path>
            </a:pathLst>
          </a:custGeom>
          <a:noFill/>
          <a:ln w="57150">
            <a:solidFill>
              <a:schemeClr val="accent6"/>
            </a:solidFill>
            <a:prstDash val="sysDot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D7890858-C96F-45AF-8F18-9ED5F26BBE8A}"/>
              </a:ext>
            </a:extLst>
          </p:cNvPr>
          <p:cNvSpPr/>
          <p:nvPr/>
        </p:nvSpPr>
        <p:spPr>
          <a:xfrm>
            <a:off x="830580" y="1737360"/>
            <a:ext cx="5676900" cy="1108856"/>
          </a:xfrm>
          <a:custGeom>
            <a:avLst/>
            <a:gdLst>
              <a:gd name="connsiteX0" fmla="*/ 0 w 5676900"/>
              <a:gd name="connsiteY0" fmla="*/ 480060 h 1108856"/>
              <a:gd name="connsiteX1" fmla="*/ 3375660 w 5676900"/>
              <a:gd name="connsiteY1" fmla="*/ 1097280 h 1108856"/>
              <a:gd name="connsiteX2" fmla="*/ 5676900 w 5676900"/>
              <a:gd name="connsiteY2" fmla="*/ 0 h 11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76900" h="1108856">
                <a:moveTo>
                  <a:pt x="0" y="480060"/>
                </a:moveTo>
                <a:cubicBezTo>
                  <a:pt x="1214755" y="828675"/>
                  <a:pt x="2429510" y="1177290"/>
                  <a:pt x="3375660" y="1097280"/>
                </a:cubicBezTo>
                <a:cubicBezTo>
                  <a:pt x="4321810" y="1017270"/>
                  <a:pt x="4999355" y="508635"/>
                  <a:pt x="5676900" y="0"/>
                </a:cubicBezTo>
              </a:path>
            </a:pathLst>
          </a:custGeom>
          <a:noFill/>
          <a:ln w="57150">
            <a:solidFill>
              <a:schemeClr val="accent6"/>
            </a:solidFill>
            <a:prstDash val="sysDot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FCC9352-EBCB-40F5-A941-456858459FA2}"/>
              </a:ext>
            </a:extLst>
          </p:cNvPr>
          <p:cNvSpPr/>
          <p:nvPr/>
        </p:nvSpPr>
        <p:spPr>
          <a:xfrm>
            <a:off x="5722620" y="1028700"/>
            <a:ext cx="792480" cy="0"/>
          </a:xfrm>
          <a:custGeom>
            <a:avLst/>
            <a:gdLst>
              <a:gd name="connsiteX0" fmla="*/ 0 w 792480"/>
              <a:gd name="connsiteY0" fmla="*/ 0 h 0"/>
              <a:gd name="connsiteX1" fmla="*/ 792480 w 7924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2480">
                <a:moveTo>
                  <a:pt x="0" y="0"/>
                </a:moveTo>
                <a:lnTo>
                  <a:pt x="792480" y="0"/>
                </a:lnTo>
              </a:path>
            </a:pathLst>
          </a:custGeom>
          <a:noFill/>
          <a:ln w="57150">
            <a:solidFill>
              <a:schemeClr val="accent6"/>
            </a:solidFill>
            <a:prstDash val="sysDot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4881C22-BABC-4E96-8FB3-303D30541A84}"/>
              </a:ext>
            </a:extLst>
          </p:cNvPr>
          <p:cNvCxnSpPr/>
          <p:nvPr/>
        </p:nvCxnSpPr>
        <p:spPr>
          <a:xfrm>
            <a:off x="6118860" y="0"/>
            <a:ext cx="0" cy="30251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84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465</Words>
  <Application>Microsoft Office PowerPoint</Application>
  <PresentationFormat>Widescreen</PresentationFormat>
  <Paragraphs>212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Boaz Barak</cp:lastModifiedBy>
  <cp:revision>18</cp:revision>
  <dcterms:created xsi:type="dcterms:W3CDTF">2019-01-15T16:15:35Z</dcterms:created>
  <dcterms:modified xsi:type="dcterms:W3CDTF">2019-06-03T23:21:26Z</dcterms:modified>
</cp:coreProperties>
</file>