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A0C7"/>
    <a:srgbClr val="D5C794"/>
    <a:srgbClr val="E89494"/>
    <a:srgbClr val="8FCCE3"/>
    <a:srgbClr val="B8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6FEB-3CCC-455B-BB98-A77F4C83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0F801-8A75-45C8-BD54-C71CEAEDF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EDA9-A0C2-47CA-804B-794F9CF0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0ADE-C9FA-4839-BDE9-90D2C6B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6B20-2553-456F-B9E2-F88DF2AE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882E-B27B-4FEF-BE74-643AE57F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DCF06-0A99-4448-B415-3DBF1DCA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713E-3DB3-4D5F-8D95-494BD228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243C9-38AC-4080-B24C-C48EF227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424E-B989-4925-9714-B56A9964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D25BB-F2B0-4BAF-ADFD-3C0B0FC8C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671A7-C3E3-472E-8E2C-5379EB41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C3D8-3DAA-4800-98A4-B7CCBD33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16CB-92DC-4155-8DE0-0803C5A3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AAE3-926F-4E09-AA52-62A1FCD9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91D-50E5-45FE-9C11-ABCA35B1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065-BA05-428B-A873-849C269B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36AA-FFA9-4E38-83E9-C7B2242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5517-8D60-49F8-8819-9804CDF4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9538-BB76-45D9-9C19-97724A3A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2B1A-6DA8-4D3F-9FB3-29380AA5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C1D52-D48A-4DD8-AF26-A77EF577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393-0F0C-416E-846A-94909479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DC1B-CD4C-4348-BD44-78284790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DB48-02E9-4CBC-A002-3711FC7F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5136-9E4F-4856-B60D-A64A1119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3CA-D228-4A92-A44A-AF86106A0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B88DE-15F7-499A-9055-3D9C7659F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D4236-8C7C-443B-B35A-44DF3F28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2FF03-4811-4ED5-99FF-0AA06C0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22265-9E9B-4D36-B3FA-81A8D355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73CB-76D5-4DB6-B2A1-1DFBA00B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9A5E-732B-41B9-9858-C9292498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9FAF-DFCC-41BF-B64B-3A4B0AF6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9A8D-9DA6-4605-AD7F-C4C7145F6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DD0B-4411-4DE9-B866-C1F68FD60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923E4-6434-4313-A72D-61C78DF6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1F118-55DF-4E8D-8621-DDAB62DE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DB4BB-3E2D-4F6A-9731-AB9572DD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D8B2-8658-4E44-91EA-C6E0FA27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8DDC-DE5A-467E-85BE-B0CCCBFB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7F404-6F1B-48AB-84C0-CE61DCB6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E481F-479C-4325-94D0-17E7C0E5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6E86-2CA7-4D72-BE3D-AD84A0E1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951C5-0A5A-41D5-9877-F504B25C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187ED-2DCB-4396-A3F1-C83BAAAB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84BD-9631-4DB2-BB9E-103549EA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9994-5494-45DC-8358-DE5FB958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C2A8E-E52A-4019-BED6-EBF125E6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E3B01-766A-43EB-92E5-0C21CC87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D72B2-5137-433F-8247-9E8B63B3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723A-2AEC-4869-95F1-4A9AE68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FB2-27DD-4700-9304-2ABE1C7B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C9E89-BB1D-4A8C-A9D4-E5222BA0F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2E4B1-029B-4BA8-B062-8E3332557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10FA-FA67-4647-BB7A-C945A342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1807-F17D-4EAE-8827-DE2D81B4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867E-88BC-4764-856D-904BA26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70A27-128E-48CC-A0AC-BCED2271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E8F9-72E9-480A-A951-2A47DD0B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E720-4EFF-4968-B33A-1BA9ED03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4269-4248-46B8-89BA-E2CDE99C335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32CE-D499-4020-9DBC-238D9EF5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2231-ABDB-44DE-AB9F-590117960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3A8F-9612-4F2B-A507-8C17E80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A76FB-9A10-4A0F-98A8-9053C1E8D144}"/>
              </a:ext>
            </a:extLst>
          </p:cNvPr>
          <p:cNvSpPr/>
          <p:nvPr/>
        </p:nvSpPr>
        <p:spPr>
          <a:xfrm>
            <a:off x="62134" y="1432206"/>
            <a:ext cx="1653872" cy="12563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 loops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8A7D7D1-3D4B-46BD-88D8-7AA58CC03379}"/>
              </a:ext>
            </a:extLst>
          </p:cNvPr>
          <p:cNvSpPr/>
          <p:nvPr/>
        </p:nvSpPr>
        <p:spPr>
          <a:xfrm>
            <a:off x="1833783" y="1729645"/>
            <a:ext cx="678180" cy="59436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7CF32-497A-4019-B83B-6ED72A726916}"/>
              </a:ext>
            </a:extLst>
          </p:cNvPr>
          <p:cNvSpPr/>
          <p:nvPr/>
        </p:nvSpPr>
        <p:spPr>
          <a:xfrm>
            <a:off x="2629910" y="1432205"/>
            <a:ext cx="1653872" cy="12563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600953-B416-429B-962F-BAF35A6069C1}"/>
              </a:ext>
            </a:extLst>
          </p:cNvPr>
          <p:cNvSpPr/>
          <p:nvPr/>
        </p:nvSpPr>
        <p:spPr>
          <a:xfrm>
            <a:off x="4416962" y="1696464"/>
            <a:ext cx="678180" cy="59436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5B17CE-88A0-4C2B-8061-EDBB916A7E36}"/>
              </a:ext>
            </a:extLst>
          </p:cNvPr>
          <p:cNvSpPr/>
          <p:nvPr/>
        </p:nvSpPr>
        <p:spPr>
          <a:xfrm>
            <a:off x="5235279" y="1435163"/>
            <a:ext cx="1653872" cy="12563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 access:</a:t>
            </a:r>
            <a:br>
              <a:rPr lang="en-US" sz="2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Foo[Bar]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55A96D-49E5-4A19-81F1-4FA31D482652}"/>
              </a:ext>
            </a:extLst>
          </p:cNvPr>
          <p:cNvSpPr/>
          <p:nvPr/>
        </p:nvSpPr>
        <p:spPr>
          <a:xfrm>
            <a:off x="7067388" y="1728247"/>
            <a:ext cx="678180" cy="59436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E6597-D33F-468E-A2A1-6C6AA3EB7D84}"/>
              </a:ext>
            </a:extLst>
          </p:cNvPr>
          <p:cNvSpPr/>
          <p:nvPr/>
        </p:nvSpPr>
        <p:spPr>
          <a:xfrm>
            <a:off x="7833028" y="1432205"/>
            <a:ext cx="1653872" cy="12563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2-dim arrays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2C4745-0CF2-4530-9E54-756FC3F56F72}"/>
              </a:ext>
            </a:extLst>
          </p:cNvPr>
          <p:cNvSpPr/>
          <p:nvPr/>
        </p:nvSpPr>
        <p:spPr>
          <a:xfrm>
            <a:off x="9603037" y="1688844"/>
            <a:ext cx="678180" cy="59436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53406B-5A31-491A-B7D4-CC19CF0DCAE4}"/>
              </a:ext>
            </a:extLst>
          </p:cNvPr>
          <p:cNvSpPr/>
          <p:nvPr/>
        </p:nvSpPr>
        <p:spPr>
          <a:xfrm>
            <a:off x="10469548" y="1420323"/>
            <a:ext cx="1653872" cy="12563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Integer arrays</a:t>
            </a:r>
          </a:p>
        </p:txBody>
      </p:sp>
    </p:spTree>
    <p:extLst>
      <p:ext uri="{BB962C8B-B14F-4D97-AF65-F5344CB8AC3E}">
        <p14:creationId xmlns:p14="http://schemas.microsoft.com/office/powerpoint/2010/main" val="310979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BBB79A-14B8-4942-898A-3D5BAAF2F888}"/>
              </a:ext>
            </a:extLst>
          </p:cNvPr>
          <p:cNvSpPr/>
          <p:nvPr/>
        </p:nvSpPr>
        <p:spPr>
          <a:xfrm flipV="1">
            <a:off x="303591" y="1222091"/>
            <a:ext cx="1469218" cy="351439"/>
          </a:xfrm>
          <a:prstGeom prst="rect">
            <a:avLst/>
          </a:prstGeom>
          <a:solidFill>
            <a:srgbClr val="00B0F0">
              <a:alpha val="35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79BE674-2F17-483A-8BCA-790E72C10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115" y="405482"/>
                <a:ext cx="5609528" cy="343832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Bodoni MT" panose="02070603080606020203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latin typeface="Bodoni MT" panose="02070603080606020203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Bodoni MT" panose="02070603080606020203" pitchFamily="18" charset="0"/>
                    <a:cs typeface="Times New Roman" panose="02020603050405020304" pitchFamily="18" charset="0"/>
                  </a:rPr>
                  <a:t>Operations:</a:t>
                </a:r>
              </a:p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b="1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n-US" b="0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 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b="1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79BE674-2F17-483A-8BCA-790E72C10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15" y="405482"/>
                <a:ext cx="5609528" cy="3438324"/>
              </a:xfrm>
              <a:blipFill>
                <a:blip r:embed="rId7"/>
                <a:stretch>
                  <a:fillRect l="-1957" t="-4787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B729939-A3A3-48D5-BFA8-DED286BFDD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256014"/>
                  </p:ext>
                </p:extLst>
              </p:nvPr>
            </p:nvGraphicFramePr>
            <p:xfrm>
              <a:off x="6272640" y="396240"/>
              <a:ext cx="6222952" cy="708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717928466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53019940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0367436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911746653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2538139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473424221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607119776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B729939-A3A3-48D5-BFA8-DED286BFDD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256014"/>
                  </p:ext>
                </p:extLst>
              </p:nvPr>
            </p:nvGraphicFramePr>
            <p:xfrm>
              <a:off x="6272640" y="396240"/>
              <a:ext cx="6222952" cy="708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717928466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53019940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0367436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911746653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2538139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473424221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607119776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1" t="-1709" r="-699219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81" t="-1709" r="-599219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362" t="-1709" r="-503937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709" r="-40000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709" r="-30000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709" r="-20000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4724" t="-1709" r="-101575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99219" t="-1709" r="-781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1DB77C1-31A9-4310-87EF-EDDF0A09CD7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3862" y="1778238"/>
            <a:ext cx="3358515" cy="14439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F0DEDC-030B-4625-855E-F936F5020B9A}"/>
              </a:ext>
            </a:extLst>
          </p:cNvPr>
          <p:cNvCxnSpPr/>
          <p:nvPr/>
        </p:nvCxnSpPr>
        <p:spPr>
          <a:xfrm>
            <a:off x="8211502" y="1165860"/>
            <a:ext cx="0" cy="81534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C2B9D8B-AC13-4B8F-82FD-11FC6A2F8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145157"/>
                  </p:ext>
                </p:extLst>
              </p:nvPr>
            </p:nvGraphicFramePr>
            <p:xfrm>
              <a:off x="6270946" y="2612811"/>
              <a:ext cx="777869" cy="708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C2B9D8B-AC13-4B8F-82FD-11FC6A2F8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145157"/>
                  </p:ext>
                </p:extLst>
              </p:nvPr>
            </p:nvGraphicFramePr>
            <p:xfrm>
              <a:off x="6270946" y="2612811"/>
              <a:ext cx="777869" cy="708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75" t="-855" r="-1550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4698F0-3F11-4CE1-8138-C61D5CA7E1C7}"/>
              </a:ext>
            </a:extLst>
          </p:cNvPr>
          <p:cNvCxnSpPr>
            <a:cxnSpLocks/>
          </p:cNvCxnSpPr>
          <p:nvPr/>
        </p:nvCxnSpPr>
        <p:spPr>
          <a:xfrm>
            <a:off x="7062310" y="2958264"/>
            <a:ext cx="1213010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4D94E9-2EE3-4C01-8C0C-9C9545DE43F1}"/>
              </a:ext>
            </a:extLst>
          </p:cNvPr>
          <p:cNvCxnSpPr>
            <a:cxnSpLocks/>
          </p:cNvCxnSpPr>
          <p:nvPr/>
        </p:nvCxnSpPr>
        <p:spPr>
          <a:xfrm>
            <a:off x="5913120" y="3805788"/>
            <a:ext cx="518888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C2DA3-B833-4D9B-86F0-5BF5B10C0DAE}"/>
              </a:ext>
            </a:extLst>
          </p:cNvPr>
          <p:cNvCxnSpPr>
            <a:cxnSpLocks/>
          </p:cNvCxnSpPr>
          <p:nvPr/>
        </p:nvCxnSpPr>
        <p:spPr>
          <a:xfrm>
            <a:off x="11102009" y="2472807"/>
            <a:ext cx="0" cy="13329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77276-E5DB-4244-9AD8-BA6E018EF740}"/>
              </a:ext>
            </a:extLst>
          </p:cNvPr>
          <p:cNvCxnSpPr>
            <a:cxnSpLocks/>
          </p:cNvCxnSpPr>
          <p:nvPr/>
        </p:nvCxnSpPr>
        <p:spPr>
          <a:xfrm>
            <a:off x="5913120" y="2967141"/>
            <a:ext cx="1" cy="8519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C3B25C-8A34-4587-83E7-739439CFDDB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926615" y="2967141"/>
            <a:ext cx="344331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00A6CB1E-DED4-496B-A4BC-CE433E6BE250}"/>
              </a:ext>
            </a:extLst>
          </p:cNvPr>
          <p:cNvSpPr/>
          <p:nvPr/>
        </p:nvSpPr>
        <p:spPr>
          <a:xfrm>
            <a:off x="8379143" y="1323148"/>
            <a:ext cx="548636" cy="423535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8636"/>
                      <a:gd name="connsiteY0" fmla="*/ 105884 h 423535"/>
                      <a:gd name="connsiteX1" fmla="*/ 336869 w 548636"/>
                      <a:gd name="connsiteY1" fmla="*/ 105884 h 423535"/>
                      <a:gd name="connsiteX2" fmla="*/ 336869 w 548636"/>
                      <a:gd name="connsiteY2" fmla="*/ 0 h 423535"/>
                      <a:gd name="connsiteX3" fmla="*/ 548636 w 548636"/>
                      <a:gd name="connsiteY3" fmla="*/ 211768 h 423535"/>
                      <a:gd name="connsiteX4" fmla="*/ 336869 w 548636"/>
                      <a:gd name="connsiteY4" fmla="*/ 423535 h 423535"/>
                      <a:gd name="connsiteX5" fmla="*/ 336869 w 548636"/>
                      <a:gd name="connsiteY5" fmla="*/ 317651 h 423535"/>
                      <a:gd name="connsiteX6" fmla="*/ 0 w 548636"/>
                      <a:gd name="connsiteY6" fmla="*/ 317651 h 423535"/>
                      <a:gd name="connsiteX7" fmla="*/ 105884 w 548636"/>
                      <a:gd name="connsiteY7" fmla="*/ 211768 h 423535"/>
                      <a:gd name="connsiteX8" fmla="*/ 0 w 548636"/>
                      <a:gd name="connsiteY8" fmla="*/ 105884 h 42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48636" h="423535" fill="none" extrusionOk="0">
                        <a:moveTo>
                          <a:pt x="0" y="105884"/>
                        </a:moveTo>
                        <a:cubicBezTo>
                          <a:pt x="155843" y="127163"/>
                          <a:pt x="299443" y="136108"/>
                          <a:pt x="336869" y="105884"/>
                        </a:cubicBezTo>
                        <a:cubicBezTo>
                          <a:pt x="334819" y="68623"/>
                          <a:pt x="332557" y="33127"/>
                          <a:pt x="336869" y="0"/>
                        </a:cubicBezTo>
                        <a:cubicBezTo>
                          <a:pt x="443701" y="82325"/>
                          <a:pt x="447170" y="118761"/>
                          <a:pt x="548636" y="211768"/>
                        </a:cubicBezTo>
                        <a:cubicBezTo>
                          <a:pt x="517000" y="247729"/>
                          <a:pt x="376879" y="402546"/>
                          <a:pt x="336869" y="423535"/>
                        </a:cubicBezTo>
                        <a:cubicBezTo>
                          <a:pt x="344816" y="395784"/>
                          <a:pt x="341906" y="332091"/>
                          <a:pt x="336869" y="317651"/>
                        </a:cubicBezTo>
                        <a:cubicBezTo>
                          <a:pt x="215779" y="334241"/>
                          <a:pt x="89552" y="322175"/>
                          <a:pt x="0" y="317651"/>
                        </a:cubicBezTo>
                        <a:cubicBezTo>
                          <a:pt x="22319" y="296037"/>
                          <a:pt x="63561" y="258212"/>
                          <a:pt x="105884" y="211768"/>
                        </a:cubicBezTo>
                        <a:cubicBezTo>
                          <a:pt x="73596" y="192246"/>
                          <a:pt x="26914" y="144285"/>
                          <a:pt x="0" y="105884"/>
                        </a:cubicBezTo>
                        <a:close/>
                      </a:path>
                      <a:path w="548636" h="423535" stroke="0" extrusionOk="0">
                        <a:moveTo>
                          <a:pt x="0" y="105884"/>
                        </a:moveTo>
                        <a:cubicBezTo>
                          <a:pt x="95670" y="108596"/>
                          <a:pt x="171736" y="96164"/>
                          <a:pt x="336869" y="105884"/>
                        </a:cubicBezTo>
                        <a:cubicBezTo>
                          <a:pt x="346289" y="79178"/>
                          <a:pt x="334007" y="11230"/>
                          <a:pt x="336869" y="0"/>
                        </a:cubicBezTo>
                        <a:cubicBezTo>
                          <a:pt x="432335" y="86089"/>
                          <a:pt x="527346" y="156938"/>
                          <a:pt x="548636" y="211768"/>
                        </a:cubicBezTo>
                        <a:cubicBezTo>
                          <a:pt x="488634" y="286961"/>
                          <a:pt x="379480" y="418866"/>
                          <a:pt x="336869" y="423535"/>
                        </a:cubicBezTo>
                        <a:cubicBezTo>
                          <a:pt x="343219" y="407985"/>
                          <a:pt x="344521" y="347232"/>
                          <a:pt x="336869" y="317651"/>
                        </a:cubicBezTo>
                        <a:cubicBezTo>
                          <a:pt x="190778" y="325540"/>
                          <a:pt x="71500" y="307218"/>
                          <a:pt x="0" y="317651"/>
                        </a:cubicBezTo>
                        <a:cubicBezTo>
                          <a:pt x="11947" y="288748"/>
                          <a:pt x="101482" y="231309"/>
                          <a:pt x="105884" y="211768"/>
                        </a:cubicBezTo>
                        <a:cubicBezTo>
                          <a:pt x="88843" y="179752"/>
                          <a:pt x="5593" y="127957"/>
                          <a:pt x="0" y="10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2" descr="Image result for stop icon">
            <a:extLst>
              <a:ext uri="{FF2B5EF4-FFF2-40B4-BE49-F238E27FC236}">
                <a16:creationId xmlns:a16="http://schemas.microsoft.com/office/drawing/2014/main" id="{CF65875F-F916-4AF8-913F-C199C5CA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59455" y="1393948"/>
            <a:ext cx="378815" cy="3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F72A95-45FD-4485-B800-49647086D451}"/>
              </a:ext>
            </a:extLst>
          </p:cNvPr>
          <p:cNvCxnSpPr/>
          <p:nvPr/>
        </p:nvCxnSpPr>
        <p:spPr>
          <a:xfrm flipV="1">
            <a:off x="8924235" y="1371885"/>
            <a:ext cx="335159" cy="335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9B44C6-08FB-48CD-9DFC-68910C49886D}"/>
              </a:ext>
            </a:extLst>
          </p:cNvPr>
          <p:cNvSpPr txBox="1"/>
          <p:nvPr/>
        </p:nvSpPr>
        <p:spPr>
          <a:xfrm>
            <a:off x="816100" y="4079670"/>
            <a:ext cx="4280688" cy="46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Unbounded memory  / arrays.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699FF-0B9B-4649-BD79-1DC54DCF3309}"/>
              </a:ext>
            </a:extLst>
          </p:cNvPr>
          <p:cNvSpPr/>
          <p:nvPr/>
        </p:nvSpPr>
        <p:spPr>
          <a:xfrm>
            <a:off x="5926615" y="177910"/>
            <a:ext cx="6898508" cy="111364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B9156-8330-47DE-BF0C-D2490EE35489}"/>
              </a:ext>
            </a:extLst>
          </p:cNvPr>
          <p:cNvSpPr/>
          <p:nvPr/>
        </p:nvSpPr>
        <p:spPr>
          <a:xfrm>
            <a:off x="1170623" y="1858689"/>
            <a:ext cx="1374878" cy="51342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F03616-FCC1-4A02-8FA8-6D0B40A98130}"/>
              </a:ext>
            </a:extLst>
          </p:cNvPr>
          <p:cNvSpPr/>
          <p:nvPr/>
        </p:nvSpPr>
        <p:spPr>
          <a:xfrm>
            <a:off x="1410487" y="281822"/>
            <a:ext cx="1714044" cy="51342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8B327-71CE-4082-A565-749A081CB891}"/>
              </a:ext>
            </a:extLst>
          </p:cNvPr>
          <p:cNvSpPr/>
          <p:nvPr/>
        </p:nvSpPr>
        <p:spPr>
          <a:xfrm flipV="1">
            <a:off x="1235218" y="2441769"/>
            <a:ext cx="696618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31B21-8DA2-4BF5-961E-E79B606FC143}"/>
              </a:ext>
            </a:extLst>
          </p:cNvPr>
          <p:cNvSpPr/>
          <p:nvPr/>
        </p:nvSpPr>
        <p:spPr>
          <a:xfrm flipV="1">
            <a:off x="3304339" y="2427806"/>
            <a:ext cx="559664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8B5C6-C51F-4084-A1A5-D837EC7BD7EC}"/>
              </a:ext>
            </a:extLst>
          </p:cNvPr>
          <p:cNvSpPr/>
          <p:nvPr/>
        </p:nvSpPr>
        <p:spPr>
          <a:xfrm flipV="1">
            <a:off x="6138995" y="2370251"/>
            <a:ext cx="1146628" cy="1113637"/>
          </a:xfrm>
          <a:prstGeom prst="rect">
            <a:avLst/>
          </a:prstGeom>
          <a:solidFill>
            <a:srgbClr val="00B0F0">
              <a:alpha val="35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C178F7-14DA-4E63-93A2-1B9C2AD0C655}"/>
              </a:ext>
            </a:extLst>
          </p:cNvPr>
          <p:cNvSpPr/>
          <p:nvPr/>
        </p:nvSpPr>
        <p:spPr>
          <a:xfrm flipV="1">
            <a:off x="1308105" y="3298883"/>
            <a:ext cx="696618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8166B8-C0B8-4FE5-81B9-C9CBBB78AE38}"/>
              </a:ext>
            </a:extLst>
          </p:cNvPr>
          <p:cNvSpPr/>
          <p:nvPr/>
        </p:nvSpPr>
        <p:spPr>
          <a:xfrm flipV="1">
            <a:off x="303589" y="1573529"/>
            <a:ext cx="1374877" cy="285159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E38EFD-CE93-43ED-BF5F-D8E2B371AAED}"/>
              </a:ext>
            </a:extLst>
          </p:cNvPr>
          <p:cNvSpPr/>
          <p:nvPr/>
        </p:nvSpPr>
        <p:spPr>
          <a:xfrm flipV="1">
            <a:off x="1548556" y="2000374"/>
            <a:ext cx="224253" cy="275724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7BBBD0-3B37-4047-981B-0C855DA6107A}"/>
              </a:ext>
            </a:extLst>
          </p:cNvPr>
          <p:cNvSpPr/>
          <p:nvPr/>
        </p:nvSpPr>
        <p:spPr>
          <a:xfrm flipV="1">
            <a:off x="4319136" y="2444689"/>
            <a:ext cx="180971" cy="353126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EE76AF-59D4-49A6-9900-113789B5A6B4}"/>
              </a:ext>
            </a:extLst>
          </p:cNvPr>
          <p:cNvSpPr/>
          <p:nvPr/>
        </p:nvSpPr>
        <p:spPr>
          <a:xfrm flipV="1">
            <a:off x="1278998" y="2820331"/>
            <a:ext cx="1503627" cy="361679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EC32C2-0962-46E8-937E-B3FBA25C9321}"/>
              </a:ext>
            </a:extLst>
          </p:cNvPr>
          <p:cNvSpPr/>
          <p:nvPr/>
        </p:nvSpPr>
        <p:spPr>
          <a:xfrm flipV="1">
            <a:off x="8043863" y="1288383"/>
            <a:ext cx="335280" cy="570277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78EDE3-9B20-4326-A1AB-83D6B6CC9DA9}"/>
              </a:ext>
            </a:extLst>
          </p:cNvPr>
          <p:cNvSpPr/>
          <p:nvPr/>
        </p:nvSpPr>
        <p:spPr>
          <a:xfrm flipV="1">
            <a:off x="7923385" y="1862855"/>
            <a:ext cx="3178621" cy="1408923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F89118-A9E1-4E30-AFF3-8632522AA8B3}"/>
              </a:ext>
            </a:extLst>
          </p:cNvPr>
          <p:cNvSpPr/>
          <p:nvPr/>
        </p:nvSpPr>
        <p:spPr>
          <a:xfrm flipV="1">
            <a:off x="2267509" y="2410179"/>
            <a:ext cx="936535" cy="36094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48A07B-4673-44FD-AA25-377ACA481527}"/>
              </a:ext>
            </a:extLst>
          </p:cNvPr>
          <p:cNvSpPr/>
          <p:nvPr/>
        </p:nvSpPr>
        <p:spPr>
          <a:xfrm>
            <a:off x="4003379" y="2356098"/>
            <a:ext cx="180971" cy="415023"/>
          </a:xfrm>
          <a:prstGeom prst="rect">
            <a:avLst/>
          </a:prstGeom>
          <a:solidFill>
            <a:srgbClr val="00B050">
              <a:alpha val="21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FF7809-33CB-4BC4-A9AF-72D54A9A74AF}"/>
              </a:ext>
            </a:extLst>
          </p:cNvPr>
          <p:cNvSpPr/>
          <p:nvPr/>
        </p:nvSpPr>
        <p:spPr>
          <a:xfrm flipV="1">
            <a:off x="288991" y="1844627"/>
            <a:ext cx="881629" cy="554754"/>
          </a:xfrm>
          <a:prstGeom prst="rect">
            <a:avLst/>
          </a:prstGeom>
          <a:solidFill>
            <a:srgbClr val="7030A0">
              <a:alpha val="35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4D69AD-6438-4B08-9E7C-8C90B1155DB7}"/>
              </a:ext>
            </a:extLst>
          </p:cNvPr>
          <p:cNvSpPr/>
          <p:nvPr/>
        </p:nvSpPr>
        <p:spPr>
          <a:xfrm flipV="1">
            <a:off x="8378485" y="1289873"/>
            <a:ext cx="1329721" cy="554754"/>
          </a:xfrm>
          <a:prstGeom prst="rect">
            <a:avLst/>
          </a:prstGeom>
          <a:solidFill>
            <a:srgbClr val="7030A0">
              <a:alpha val="35000"/>
            </a:srgb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204899-0450-4560-BE7E-E37FA1A8866A}"/>
              </a:ext>
            </a:extLst>
          </p:cNvPr>
          <p:cNvSpPr/>
          <p:nvPr/>
        </p:nvSpPr>
        <p:spPr>
          <a:xfrm>
            <a:off x="206072" y="4122522"/>
            <a:ext cx="548640" cy="339875"/>
          </a:xfrm>
          <a:prstGeom prst="rect">
            <a:avLst/>
          </a:prstGeom>
          <a:solidFill>
            <a:srgbClr val="B8D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58D63-E40D-42D2-A753-E13A756D988A}"/>
              </a:ext>
            </a:extLst>
          </p:cNvPr>
          <p:cNvSpPr txBox="1"/>
          <p:nvPr/>
        </p:nvSpPr>
        <p:spPr>
          <a:xfrm>
            <a:off x="4456998" y="5420543"/>
            <a:ext cx="6490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Unbounded memory  /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 / local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Addressing mechanism / indexing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Looping, halting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01B4C6-4C57-41EE-8A77-6837F39A291E}"/>
              </a:ext>
            </a:extLst>
          </p:cNvPr>
          <p:cNvSpPr/>
          <p:nvPr/>
        </p:nvSpPr>
        <p:spPr>
          <a:xfrm>
            <a:off x="206072" y="4746578"/>
            <a:ext cx="548640" cy="339875"/>
          </a:xfrm>
          <a:prstGeom prst="rect">
            <a:avLst/>
          </a:prstGeom>
          <a:solidFill>
            <a:srgbClr val="8FCC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068405-D2D6-4787-849A-BD750554A65B}"/>
              </a:ext>
            </a:extLst>
          </p:cNvPr>
          <p:cNvSpPr txBox="1"/>
          <p:nvPr/>
        </p:nvSpPr>
        <p:spPr>
          <a:xfrm>
            <a:off x="899134" y="4704259"/>
            <a:ext cx="428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 / local variables.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C3EED0-50FC-4CD5-94A9-B65AA7C8C28B}"/>
              </a:ext>
            </a:extLst>
          </p:cNvPr>
          <p:cNvSpPr/>
          <p:nvPr/>
        </p:nvSpPr>
        <p:spPr>
          <a:xfrm>
            <a:off x="206072" y="5392106"/>
            <a:ext cx="548640" cy="339875"/>
          </a:xfrm>
          <a:prstGeom prst="rect">
            <a:avLst/>
          </a:prstGeom>
          <a:solidFill>
            <a:srgbClr val="E8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F7AD5-9278-4024-ABC3-FD71D25E9A2C}"/>
              </a:ext>
            </a:extLst>
          </p:cNvPr>
          <p:cNvSpPr txBox="1"/>
          <p:nvPr/>
        </p:nvSpPr>
        <p:spPr>
          <a:xfrm>
            <a:off x="966710" y="5314233"/>
            <a:ext cx="649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Addressing mechanism / indexing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802F3B-CE72-443E-B9E3-655170AF8846}"/>
              </a:ext>
            </a:extLst>
          </p:cNvPr>
          <p:cNvSpPr txBox="1"/>
          <p:nvPr/>
        </p:nvSpPr>
        <p:spPr>
          <a:xfrm>
            <a:off x="6659880" y="4168994"/>
            <a:ext cx="6490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Unbounded memory  /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 / local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Addressing mechanism / indexing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A08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Looping, halting </a:t>
            </a:r>
          </a:p>
        </p:txBody>
      </p:sp>
    </p:spTree>
    <p:extLst>
      <p:ext uri="{BB962C8B-B14F-4D97-AF65-F5344CB8AC3E}">
        <p14:creationId xmlns:p14="http://schemas.microsoft.com/office/powerpoint/2010/main" val="190649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3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D4F39-48CD-48B9-9318-E0A1AB976748}"/>
              </a:ext>
            </a:extLst>
          </p:cNvPr>
          <p:cNvSpPr/>
          <p:nvPr/>
        </p:nvSpPr>
        <p:spPr>
          <a:xfrm flipV="1">
            <a:off x="113091" y="1306575"/>
            <a:ext cx="1469218" cy="351439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331DB9B-4B1D-4672-BD14-1F9B4CB27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92" y="480724"/>
                <a:ext cx="5609528" cy="3438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4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Bodoni MT" panose="02070603080606020203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latin typeface="Bodoni MT" panose="02070603080606020203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Bodoni MT" panose="02070603080606020203" pitchFamily="18" charset="0"/>
                    <a:cs typeface="Times New Roman" panose="02020603050405020304" pitchFamily="18" charset="0"/>
                  </a:rPr>
                  <a:t>Operations:</a:t>
                </a:r>
              </a:p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b="1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  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b="1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331DB9B-4B1D-4672-BD14-1F9B4CB27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2" y="480724"/>
                <a:ext cx="5609528" cy="3438324"/>
              </a:xfrm>
              <a:prstGeom prst="rect">
                <a:avLst/>
              </a:prstGeom>
              <a:blipFill>
                <a:blip r:embed="rId2"/>
                <a:stretch>
                  <a:fillRect l="-2283" t="-4787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7843E52-9ECC-4AEF-851D-CFC4C5308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20537"/>
                  </p:ext>
                </p:extLst>
              </p:nvPr>
            </p:nvGraphicFramePr>
            <p:xfrm>
              <a:off x="6082140" y="480724"/>
              <a:ext cx="6222952" cy="7086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717928466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53019940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0367436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911746653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2538139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473424221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607119776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7843E52-9ECC-4AEF-851D-CFC4C5308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20537"/>
                  </p:ext>
                </p:extLst>
              </p:nvPr>
            </p:nvGraphicFramePr>
            <p:xfrm>
              <a:off x="6082140" y="480724"/>
              <a:ext cx="6222952" cy="7086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717928466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53019940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0367436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1911746653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253813999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473424221"/>
                        </a:ext>
                      </a:extLst>
                    </a:gridCol>
                    <a:gridCol w="777869">
                      <a:extLst>
                        <a:ext uri="{9D8B030D-6E8A-4147-A177-3AD203B41FA5}">
                          <a16:colId xmlns:a16="http://schemas.microsoft.com/office/drawing/2014/main" val="3607119776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1" t="-847" r="-699219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81" t="-847" r="-599219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362" t="-847" r="-503937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847" r="-4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847" r="-3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000" t="-847" r="-2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4724" t="-847" r="-10157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9219" t="-847" r="-781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3141E55-CBE7-4998-9DBE-D95B7C0341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3362" y="1862722"/>
            <a:ext cx="3358515" cy="14439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4858F8-2A13-4932-A8DA-CBAA51F77F6C}"/>
              </a:ext>
            </a:extLst>
          </p:cNvPr>
          <p:cNvCxnSpPr/>
          <p:nvPr/>
        </p:nvCxnSpPr>
        <p:spPr>
          <a:xfrm>
            <a:off x="8021002" y="1250344"/>
            <a:ext cx="0" cy="81534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6019BE96-637D-4D98-844D-0C929E3A1C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527374"/>
                  </p:ext>
                </p:extLst>
              </p:nvPr>
            </p:nvGraphicFramePr>
            <p:xfrm>
              <a:off x="6080446" y="2697295"/>
              <a:ext cx="777869" cy="7086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6019BE96-637D-4D98-844D-0C929E3A1C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527374"/>
                  </p:ext>
                </p:extLst>
              </p:nvPr>
            </p:nvGraphicFramePr>
            <p:xfrm>
              <a:off x="6080446" y="2697295"/>
              <a:ext cx="777869" cy="7086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77869">
                      <a:extLst>
                        <a:ext uri="{9D8B030D-6E8A-4147-A177-3AD203B41FA5}">
                          <a16:colId xmlns:a16="http://schemas.microsoft.com/office/drawing/2014/main" val="4187844218"/>
                        </a:ext>
                      </a:extLst>
                    </a:gridCol>
                  </a:tblGrid>
                  <a:tr h="7086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75" t="-855" r="-1550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9165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70E2E4-2007-4FC4-99A6-8034A8FD2A62}"/>
              </a:ext>
            </a:extLst>
          </p:cNvPr>
          <p:cNvCxnSpPr>
            <a:cxnSpLocks/>
          </p:cNvCxnSpPr>
          <p:nvPr/>
        </p:nvCxnSpPr>
        <p:spPr>
          <a:xfrm>
            <a:off x="6871810" y="3042748"/>
            <a:ext cx="1213010" cy="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1C27BD-8A67-4DF6-B2FA-D614CBAEAA01}"/>
              </a:ext>
            </a:extLst>
          </p:cNvPr>
          <p:cNvCxnSpPr>
            <a:cxnSpLocks/>
          </p:cNvCxnSpPr>
          <p:nvPr/>
        </p:nvCxnSpPr>
        <p:spPr>
          <a:xfrm>
            <a:off x="5722620" y="3890272"/>
            <a:ext cx="5188889" cy="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13B4E3-ABAF-43E8-85AB-65BAFCAA9221}"/>
              </a:ext>
            </a:extLst>
          </p:cNvPr>
          <p:cNvCxnSpPr>
            <a:cxnSpLocks/>
          </p:cNvCxnSpPr>
          <p:nvPr/>
        </p:nvCxnSpPr>
        <p:spPr>
          <a:xfrm>
            <a:off x="10911509" y="2557291"/>
            <a:ext cx="0" cy="1332981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F811C1-E651-4F4D-B8D0-D556F85745A3}"/>
              </a:ext>
            </a:extLst>
          </p:cNvPr>
          <p:cNvCxnSpPr>
            <a:cxnSpLocks/>
          </p:cNvCxnSpPr>
          <p:nvPr/>
        </p:nvCxnSpPr>
        <p:spPr>
          <a:xfrm>
            <a:off x="5722620" y="3051625"/>
            <a:ext cx="1" cy="851961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DE8587-7EEA-4DE2-9FCC-219C1E5AC59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36115" y="3051625"/>
            <a:ext cx="344331" cy="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62DF1AD3-83CE-48E6-A5BF-B1EDE987E899}"/>
              </a:ext>
            </a:extLst>
          </p:cNvPr>
          <p:cNvSpPr/>
          <p:nvPr/>
        </p:nvSpPr>
        <p:spPr>
          <a:xfrm>
            <a:off x="8188643" y="1407632"/>
            <a:ext cx="548636" cy="423535"/>
          </a:xfrm>
          <a:prstGeom prst="notchedRightArrow">
            <a:avLst/>
          </a:prstGeom>
          <a:gradFill>
            <a:gsLst>
              <a:gs pos="0">
                <a:srgbClr val="FFCA08">
                  <a:lumMod val="5000"/>
                  <a:lumOff val="95000"/>
                </a:srgbClr>
              </a:gs>
              <a:gs pos="74000">
                <a:srgbClr val="FFCA08">
                  <a:lumMod val="45000"/>
                  <a:lumOff val="55000"/>
                </a:srgbClr>
              </a:gs>
              <a:gs pos="83000">
                <a:srgbClr val="FFCA08">
                  <a:lumMod val="45000"/>
                  <a:lumOff val="55000"/>
                </a:srgbClr>
              </a:gs>
              <a:gs pos="100000">
                <a:srgbClr val="FFCA08">
                  <a:lumMod val="30000"/>
                  <a:lumOff val="70000"/>
                </a:srgbClr>
              </a:gs>
            </a:gsLst>
            <a:lin ang="5400000" scaled="1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8636"/>
                      <a:gd name="connsiteY0" fmla="*/ 105884 h 423535"/>
                      <a:gd name="connsiteX1" fmla="*/ 336869 w 548636"/>
                      <a:gd name="connsiteY1" fmla="*/ 105884 h 423535"/>
                      <a:gd name="connsiteX2" fmla="*/ 336869 w 548636"/>
                      <a:gd name="connsiteY2" fmla="*/ 0 h 423535"/>
                      <a:gd name="connsiteX3" fmla="*/ 548636 w 548636"/>
                      <a:gd name="connsiteY3" fmla="*/ 211768 h 423535"/>
                      <a:gd name="connsiteX4" fmla="*/ 336869 w 548636"/>
                      <a:gd name="connsiteY4" fmla="*/ 423535 h 423535"/>
                      <a:gd name="connsiteX5" fmla="*/ 336869 w 548636"/>
                      <a:gd name="connsiteY5" fmla="*/ 317651 h 423535"/>
                      <a:gd name="connsiteX6" fmla="*/ 0 w 548636"/>
                      <a:gd name="connsiteY6" fmla="*/ 317651 h 423535"/>
                      <a:gd name="connsiteX7" fmla="*/ 105884 w 548636"/>
                      <a:gd name="connsiteY7" fmla="*/ 211768 h 423535"/>
                      <a:gd name="connsiteX8" fmla="*/ 0 w 548636"/>
                      <a:gd name="connsiteY8" fmla="*/ 105884 h 42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48636" h="423535" fill="none" extrusionOk="0">
                        <a:moveTo>
                          <a:pt x="0" y="105884"/>
                        </a:moveTo>
                        <a:cubicBezTo>
                          <a:pt x="155843" y="127163"/>
                          <a:pt x="299443" y="136108"/>
                          <a:pt x="336869" y="105884"/>
                        </a:cubicBezTo>
                        <a:cubicBezTo>
                          <a:pt x="334819" y="68623"/>
                          <a:pt x="332557" y="33127"/>
                          <a:pt x="336869" y="0"/>
                        </a:cubicBezTo>
                        <a:cubicBezTo>
                          <a:pt x="443701" y="82325"/>
                          <a:pt x="447170" y="118761"/>
                          <a:pt x="548636" y="211768"/>
                        </a:cubicBezTo>
                        <a:cubicBezTo>
                          <a:pt x="517000" y="247729"/>
                          <a:pt x="376879" y="402546"/>
                          <a:pt x="336869" y="423535"/>
                        </a:cubicBezTo>
                        <a:cubicBezTo>
                          <a:pt x="344816" y="395784"/>
                          <a:pt x="341906" y="332091"/>
                          <a:pt x="336869" y="317651"/>
                        </a:cubicBezTo>
                        <a:cubicBezTo>
                          <a:pt x="215779" y="334241"/>
                          <a:pt x="89552" y="322175"/>
                          <a:pt x="0" y="317651"/>
                        </a:cubicBezTo>
                        <a:cubicBezTo>
                          <a:pt x="22319" y="296037"/>
                          <a:pt x="63561" y="258212"/>
                          <a:pt x="105884" y="211768"/>
                        </a:cubicBezTo>
                        <a:cubicBezTo>
                          <a:pt x="73596" y="192246"/>
                          <a:pt x="26914" y="144285"/>
                          <a:pt x="0" y="105884"/>
                        </a:cubicBezTo>
                        <a:close/>
                      </a:path>
                      <a:path w="548636" h="423535" stroke="0" extrusionOk="0">
                        <a:moveTo>
                          <a:pt x="0" y="105884"/>
                        </a:moveTo>
                        <a:cubicBezTo>
                          <a:pt x="95670" y="108596"/>
                          <a:pt x="171736" y="96164"/>
                          <a:pt x="336869" y="105884"/>
                        </a:cubicBezTo>
                        <a:cubicBezTo>
                          <a:pt x="346289" y="79178"/>
                          <a:pt x="334007" y="11230"/>
                          <a:pt x="336869" y="0"/>
                        </a:cubicBezTo>
                        <a:cubicBezTo>
                          <a:pt x="432335" y="86089"/>
                          <a:pt x="527346" y="156938"/>
                          <a:pt x="548636" y="211768"/>
                        </a:cubicBezTo>
                        <a:cubicBezTo>
                          <a:pt x="488634" y="286961"/>
                          <a:pt x="379480" y="418866"/>
                          <a:pt x="336869" y="423535"/>
                        </a:cubicBezTo>
                        <a:cubicBezTo>
                          <a:pt x="343219" y="407985"/>
                          <a:pt x="344521" y="347232"/>
                          <a:pt x="336869" y="317651"/>
                        </a:cubicBezTo>
                        <a:cubicBezTo>
                          <a:pt x="190778" y="325540"/>
                          <a:pt x="71500" y="307218"/>
                          <a:pt x="0" y="317651"/>
                        </a:cubicBezTo>
                        <a:cubicBezTo>
                          <a:pt x="11947" y="288748"/>
                          <a:pt x="101482" y="231309"/>
                          <a:pt x="105884" y="211768"/>
                        </a:cubicBezTo>
                        <a:cubicBezTo>
                          <a:pt x="88843" y="179752"/>
                          <a:pt x="5593" y="127957"/>
                          <a:pt x="0" y="10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7" name="Picture 2" descr="Image result for stop icon">
            <a:extLst>
              <a:ext uri="{FF2B5EF4-FFF2-40B4-BE49-F238E27FC236}">
                <a16:creationId xmlns:a16="http://schemas.microsoft.com/office/drawing/2014/main" id="{BE968512-3B65-4252-AD1C-184E7736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68955" y="1478432"/>
            <a:ext cx="378815" cy="3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5348D7-CB24-4DA2-AF25-4A654952767E}"/>
              </a:ext>
            </a:extLst>
          </p:cNvPr>
          <p:cNvCxnSpPr/>
          <p:nvPr/>
        </p:nvCxnSpPr>
        <p:spPr>
          <a:xfrm flipV="1">
            <a:off x="8733735" y="1456369"/>
            <a:ext cx="335159" cy="3351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95D84C1-4C29-40B5-95CD-B40A992DCBD3}"/>
              </a:ext>
            </a:extLst>
          </p:cNvPr>
          <p:cNvSpPr/>
          <p:nvPr/>
        </p:nvSpPr>
        <p:spPr>
          <a:xfrm>
            <a:off x="5736115" y="262394"/>
            <a:ext cx="6898508" cy="111364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CD39B-6B88-4C9B-AE62-F03F8B582A35}"/>
              </a:ext>
            </a:extLst>
          </p:cNvPr>
          <p:cNvSpPr/>
          <p:nvPr/>
        </p:nvSpPr>
        <p:spPr>
          <a:xfrm>
            <a:off x="980123" y="1943173"/>
            <a:ext cx="1374878" cy="51342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62FFD-A38C-4718-8B87-D16E9D4D6DCB}"/>
              </a:ext>
            </a:extLst>
          </p:cNvPr>
          <p:cNvSpPr/>
          <p:nvPr/>
        </p:nvSpPr>
        <p:spPr>
          <a:xfrm>
            <a:off x="1219987" y="366306"/>
            <a:ext cx="1714044" cy="51342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B96BC0-E688-4BA5-9492-DB0932EB9FCB}"/>
              </a:ext>
            </a:extLst>
          </p:cNvPr>
          <p:cNvSpPr/>
          <p:nvPr/>
        </p:nvSpPr>
        <p:spPr>
          <a:xfrm flipV="1">
            <a:off x="1044718" y="2526253"/>
            <a:ext cx="696618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43D26-0214-4E90-9D0C-B398B7861B7D}"/>
              </a:ext>
            </a:extLst>
          </p:cNvPr>
          <p:cNvSpPr/>
          <p:nvPr/>
        </p:nvSpPr>
        <p:spPr>
          <a:xfrm flipV="1">
            <a:off x="3113839" y="2512290"/>
            <a:ext cx="559664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C130D6-9440-4C2B-84F7-661101BA6BC6}"/>
              </a:ext>
            </a:extLst>
          </p:cNvPr>
          <p:cNvSpPr/>
          <p:nvPr/>
        </p:nvSpPr>
        <p:spPr>
          <a:xfrm flipV="1">
            <a:off x="5948495" y="2454735"/>
            <a:ext cx="1146628" cy="1113637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BDC5BE-EA7B-4229-BDD3-58367FEE45E5}"/>
              </a:ext>
            </a:extLst>
          </p:cNvPr>
          <p:cNvSpPr/>
          <p:nvPr/>
        </p:nvSpPr>
        <p:spPr>
          <a:xfrm flipV="1">
            <a:off x="1117605" y="3383367"/>
            <a:ext cx="696618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33495D-8A67-4C8C-A315-136DBD71B4E5}"/>
              </a:ext>
            </a:extLst>
          </p:cNvPr>
          <p:cNvSpPr/>
          <p:nvPr/>
        </p:nvSpPr>
        <p:spPr>
          <a:xfrm flipV="1">
            <a:off x="113089" y="1658013"/>
            <a:ext cx="1374877" cy="285159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840A7B-24B5-48E1-9F30-FFD8B188B326}"/>
              </a:ext>
            </a:extLst>
          </p:cNvPr>
          <p:cNvSpPr/>
          <p:nvPr/>
        </p:nvSpPr>
        <p:spPr>
          <a:xfrm flipV="1">
            <a:off x="1358056" y="2084858"/>
            <a:ext cx="224253" cy="275724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27C3AD-EB0D-4A26-9507-AF98D0B6CDE5}"/>
              </a:ext>
            </a:extLst>
          </p:cNvPr>
          <p:cNvSpPr/>
          <p:nvPr/>
        </p:nvSpPr>
        <p:spPr>
          <a:xfrm flipV="1">
            <a:off x="4128636" y="2529173"/>
            <a:ext cx="180971" cy="353126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ED6E62-5C54-45BD-9493-951866911824}"/>
              </a:ext>
            </a:extLst>
          </p:cNvPr>
          <p:cNvSpPr/>
          <p:nvPr/>
        </p:nvSpPr>
        <p:spPr>
          <a:xfrm flipV="1">
            <a:off x="1088498" y="2904815"/>
            <a:ext cx="1503627" cy="361679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E6F8DE-B781-4AD9-A407-F9FA14C9B3F0}"/>
              </a:ext>
            </a:extLst>
          </p:cNvPr>
          <p:cNvSpPr/>
          <p:nvPr/>
        </p:nvSpPr>
        <p:spPr>
          <a:xfrm flipV="1">
            <a:off x="7853363" y="1372867"/>
            <a:ext cx="335280" cy="570277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E46D4-7EE0-4A3E-8538-24151E312A43}"/>
              </a:ext>
            </a:extLst>
          </p:cNvPr>
          <p:cNvSpPr/>
          <p:nvPr/>
        </p:nvSpPr>
        <p:spPr>
          <a:xfrm flipV="1">
            <a:off x="7732885" y="1947339"/>
            <a:ext cx="3178621" cy="1408923"/>
          </a:xfrm>
          <a:prstGeom prst="rect">
            <a:avLst/>
          </a:prstGeom>
          <a:solidFill>
            <a:srgbClr val="FFCA08">
              <a:lumMod val="75000"/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C164E8-19DB-43B7-B94C-16CC36D8CA6B}"/>
              </a:ext>
            </a:extLst>
          </p:cNvPr>
          <p:cNvSpPr/>
          <p:nvPr/>
        </p:nvSpPr>
        <p:spPr>
          <a:xfrm flipV="1">
            <a:off x="2077009" y="2494663"/>
            <a:ext cx="936535" cy="360942"/>
          </a:xfrm>
          <a:prstGeom prst="rect">
            <a:avLst/>
          </a:prstGeom>
          <a:solidFill>
            <a:srgbClr val="FFCA08">
              <a:lumMod val="75000"/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D14433-4A8F-40F7-A64C-1C78F82AFFBC}"/>
              </a:ext>
            </a:extLst>
          </p:cNvPr>
          <p:cNvSpPr/>
          <p:nvPr/>
        </p:nvSpPr>
        <p:spPr>
          <a:xfrm>
            <a:off x="3812879" y="2440582"/>
            <a:ext cx="180971" cy="415023"/>
          </a:xfrm>
          <a:prstGeom prst="rect">
            <a:avLst/>
          </a:prstGeom>
          <a:solidFill>
            <a:srgbClr val="00B050">
              <a:alpha val="21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BE3813-AA00-4622-B74B-5149B50982DB}"/>
              </a:ext>
            </a:extLst>
          </p:cNvPr>
          <p:cNvSpPr/>
          <p:nvPr/>
        </p:nvSpPr>
        <p:spPr>
          <a:xfrm flipV="1">
            <a:off x="98491" y="1929111"/>
            <a:ext cx="881629" cy="554754"/>
          </a:xfrm>
          <a:prstGeom prst="rect">
            <a:avLst/>
          </a:prstGeom>
          <a:solidFill>
            <a:srgbClr val="7030A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E5D8E-E73C-4C80-BB09-04BBF8DBA414}"/>
              </a:ext>
            </a:extLst>
          </p:cNvPr>
          <p:cNvSpPr/>
          <p:nvPr/>
        </p:nvSpPr>
        <p:spPr>
          <a:xfrm flipV="1">
            <a:off x="8187985" y="1374357"/>
            <a:ext cx="1329721" cy="554754"/>
          </a:xfrm>
          <a:prstGeom prst="rect">
            <a:avLst/>
          </a:prstGeom>
          <a:solidFill>
            <a:srgbClr val="7030A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7D8845-F999-47AA-820F-F794BA80E073}"/>
              </a:ext>
            </a:extLst>
          </p:cNvPr>
          <p:cNvSpPr txBox="1"/>
          <p:nvPr/>
        </p:nvSpPr>
        <p:spPr>
          <a:xfrm>
            <a:off x="793687" y="4084354"/>
            <a:ext cx="4280688" cy="46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Unbounded memory  / arrays.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62A7AA-F112-493B-987E-E1DA13E35A29}"/>
              </a:ext>
            </a:extLst>
          </p:cNvPr>
          <p:cNvSpPr/>
          <p:nvPr/>
        </p:nvSpPr>
        <p:spPr>
          <a:xfrm>
            <a:off x="183659" y="4127206"/>
            <a:ext cx="548640" cy="339875"/>
          </a:xfrm>
          <a:prstGeom prst="rect">
            <a:avLst/>
          </a:prstGeom>
          <a:solidFill>
            <a:srgbClr val="B8D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F8B1D7-5C6C-47F4-B465-B43AD625C6E7}"/>
              </a:ext>
            </a:extLst>
          </p:cNvPr>
          <p:cNvSpPr/>
          <p:nvPr/>
        </p:nvSpPr>
        <p:spPr>
          <a:xfrm>
            <a:off x="183659" y="4751262"/>
            <a:ext cx="548640" cy="339875"/>
          </a:xfrm>
          <a:prstGeom prst="rect">
            <a:avLst/>
          </a:prstGeom>
          <a:solidFill>
            <a:srgbClr val="8FCC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C8D480-07B7-4C9C-B9D7-9BCC1E7E26E1}"/>
              </a:ext>
            </a:extLst>
          </p:cNvPr>
          <p:cNvSpPr txBox="1"/>
          <p:nvPr/>
        </p:nvSpPr>
        <p:spPr>
          <a:xfrm>
            <a:off x="876721" y="4708943"/>
            <a:ext cx="428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 / local variables.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81C07-0A8D-4EE0-BBFA-8A06B8693F99}"/>
              </a:ext>
            </a:extLst>
          </p:cNvPr>
          <p:cNvSpPr/>
          <p:nvPr/>
        </p:nvSpPr>
        <p:spPr>
          <a:xfrm>
            <a:off x="183659" y="5396790"/>
            <a:ext cx="548640" cy="339875"/>
          </a:xfrm>
          <a:prstGeom prst="rect">
            <a:avLst/>
          </a:prstGeom>
          <a:solidFill>
            <a:srgbClr val="E8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B3421-36AF-4985-AC29-442AB98E7C94}"/>
              </a:ext>
            </a:extLst>
          </p:cNvPr>
          <p:cNvSpPr txBox="1"/>
          <p:nvPr/>
        </p:nvSpPr>
        <p:spPr>
          <a:xfrm>
            <a:off x="944297" y="5318917"/>
            <a:ext cx="649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Addressing mechanism / indexing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11306-8C54-4262-A78D-5301B5A47444}"/>
              </a:ext>
            </a:extLst>
          </p:cNvPr>
          <p:cNvSpPr txBox="1"/>
          <p:nvPr/>
        </p:nvSpPr>
        <p:spPr>
          <a:xfrm>
            <a:off x="6496091" y="4739411"/>
            <a:ext cx="259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Looping, halting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67AA2B-3C4B-48DC-806C-ACBEF1B62A84}"/>
              </a:ext>
            </a:extLst>
          </p:cNvPr>
          <p:cNvSpPr/>
          <p:nvPr/>
        </p:nvSpPr>
        <p:spPr>
          <a:xfrm>
            <a:off x="5821680" y="4179602"/>
            <a:ext cx="548640" cy="339875"/>
          </a:xfrm>
          <a:prstGeom prst="rect">
            <a:avLst/>
          </a:prstGeom>
          <a:solidFill>
            <a:srgbClr val="D5C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EA7109-DE6D-4D9B-94E7-4F17DE5C8927}"/>
              </a:ext>
            </a:extLst>
          </p:cNvPr>
          <p:cNvSpPr txBox="1"/>
          <p:nvPr/>
        </p:nvSpPr>
        <p:spPr>
          <a:xfrm>
            <a:off x="6496091" y="4150208"/>
            <a:ext cx="172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A08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B3E451-352C-41F2-A99C-A2263DAF78B1}"/>
              </a:ext>
            </a:extLst>
          </p:cNvPr>
          <p:cNvSpPr/>
          <p:nvPr/>
        </p:nvSpPr>
        <p:spPr>
          <a:xfrm>
            <a:off x="5821680" y="4841820"/>
            <a:ext cx="548640" cy="339875"/>
          </a:xfrm>
          <a:prstGeom prst="rect">
            <a:avLst/>
          </a:prstGeom>
          <a:solidFill>
            <a:srgbClr val="B6A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D4F39-48CD-48B9-9318-E0A1AB976748}"/>
              </a:ext>
            </a:extLst>
          </p:cNvPr>
          <p:cNvSpPr/>
          <p:nvPr/>
        </p:nvSpPr>
        <p:spPr>
          <a:xfrm flipV="1">
            <a:off x="113091" y="1306575"/>
            <a:ext cx="1469218" cy="351439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331DB9B-4B1D-4672-BD14-1F9B4CB27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92" y="480724"/>
                <a:ext cx="5609528" cy="3438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4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Bodoni MT" panose="02070603080606020203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latin typeface="Bodoni MT" panose="02070603080606020203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Bodoni MT" panose="02070603080606020203" pitchFamily="18" charset="0"/>
                    <a:cs typeface="Times New Roman" panose="02020603050405020304" pitchFamily="18" charset="0"/>
                  </a:rPr>
                  <a:t>Operations:</a:t>
                </a:r>
              </a:p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b="1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  <a:latin typeface="Bodoni MT" panose="02070603080606020203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  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b="1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dirty="0">
                    <a:latin typeface="Bodoni MT" panose="020706030806060202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</m:oMath>
                </a14:m>
                <a:endParaRPr lang="en-US" dirty="0">
                  <a:latin typeface="Bodoni MT" panose="020706030806060202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331DB9B-4B1D-4672-BD14-1F9B4CB27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2" y="480724"/>
                <a:ext cx="5609528" cy="3438324"/>
              </a:xfrm>
              <a:prstGeom prst="rect">
                <a:avLst/>
              </a:prstGeom>
              <a:blipFill>
                <a:blip r:embed="rId2"/>
                <a:stretch>
                  <a:fillRect l="-2283" t="-4787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7CCD39B-6B88-4C9B-AE62-F03F8B582A35}"/>
              </a:ext>
            </a:extLst>
          </p:cNvPr>
          <p:cNvSpPr/>
          <p:nvPr/>
        </p:nvSpPr>
        <p:spPr>
          <a:xfrm>
            <a:off x="980123" y="1943173"/>
            <a:ext cx="1374878" cy="51342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62FFD-A38C-4718-8B87-D16E9D4D6DCB}"/>
              </a:ext>
            </a:extLst>
          </p:cNvPr>
          <p:cNvSpPr/>
          <p:nvPr/>
        </p:nvSpPr>
        <p:spPr>
          <a:xfrm>
            <a:off x="1219987" y="366306"/>
            <a:ext cx="1714044" cy="513425"/>
          </a:xfrm>
          <a:prstGeom prst="rect">
            <a:avLst/>
          </a:prstGeom>
          <a:solidFill>
            <a:srgbClr val="00B050">
              <a:alpha val="21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B96BC0-E688-4BA5-9492-DB0932EB9FCB}"/>
              </a:ext>
            </a:extLst>
          </p:cNvPr>
          <p:cNvSpPr/>
          <p:nvPr/>
        </p:nvSpPr>
        <p:spPr>
          <a:xfrm flipV="1">
            <a:off x="1044718" y="2526253"/>
            <a:ext cx="696618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43D26-0214-4E90-9D0C-B398B7861B7D}"/>
              </a:ext>
            </a:extLst>
          </p:cNvPr>
          <p:cNvSpPr/>
          <p:nvPr/>
        </p:nvSpPr>
        <p:spPr>
          <a:xfrm flipV="1">
            <a:off x="3113839" y="2512290"/>
            <a:ext cx="559664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BDC5BE-EA7B-4229-BDD3-58367FEE45E5}"/>
              </a:ext>
            </a:extLst>
          </p:cNvPr>
          <p:cNvSpPr/>
          <p:nvPr/>
        </p:nvSpPr>
        <p:spPr>
          <a:xfrm flipV="1">
            <a:off x="1117605" y="3383367"/>
            <a:ext cx="696618" cy="370010"/>
          </a:xfrm>
          <a:prstGeom prst="rect">
            <a:avLst/>
          </a:prstGeom>
          <a:solidFill>
            <a:srgbClr val="00B0F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33495D-8A67-4C8C-A315-136DBD71B4E5}"/>
              </a:ext>
            </a:extLst>
          </p:cNvPr>
          <p:cNvSpPr/>
          <p:nvPr/>
        </p:nvSpPr>
        <p:spPr>
          <a:xfrm flipV="1">
            <a:off x="113089" y="1658013"/>
            <a:ext cx="1374877" cy="285159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840A7B-24B5-48E1-9F30-FFD8B188B326}"/>
              </a:ext>
            </a:extLst>
          </p:cNvPr>
          <p:cNvSpPr/>
          <p:nvPr/>
        </p:nvSpPr>
        <p:spPr>
          <a:xfrm flipV="1">
            <a:off x="1358056" y="2084858"/>
            <a:ext cx="224253" cy="275724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27C3AD-EB0D-4A26-9507-AF98D0B6CDE5}"/>
              </a:ext>
            </a:extLst>
          </p:cNvPr>
          <p:cNvSpPr/>
          <p:nvPr/>
        </p:nvSpPr>
        <p:spPr>
          <a:xfrm flipV="1">
            <a:off x="4128636" y="2529173"/>
            <a:ext cx="180971" cy="353126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ED6E62-5C54-45BD-9493-951866911824}"/>
              </a:ext>
            </a:extLst>
          </p:cNvPr>
          <p:cNvSpPr/>
          <p:nvPr/>
        </p:nvSpPr>
        <p:spPr>
          <a:xfrm flipV="1">
            <a:off x="1088498" y="2904815"/>
            <a:ext cx="1503627" cy="361679"/>
          </a:xfrm>
          <a:prstGeom prst="rect">
            <a:avLst/>
          </a:prstGeom>
          <a:solidFill>
            <a:srgbClr val="FF0000"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C164E8-19DB-43B7-B94C-16CC36D8CA6B}"/>
              </a:ext>
            </a:extLst>
          </p:cNvPr>
          <p:cNvSpPr/>
          <p:nvPr/>
        </p:nvSpPr>
        <p:spPr>
          <a:xfrm flipV="1">
            <a:off x="2077009" y="2494663"/>
            <a:ext cx="936535" cy="360942"/>
          </a:xfrm>
          <a:prstGeom prst="rect">
            <a:avLst/>
          </a:prstGeom>
          <a:solidFill>
            <a:srgbClr val="FFCA08">
              <a:lumMod val="75000"/>
              <a:alpha val="33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D14433-4A8F-40F7-A64C-1C78F82AFFBC}"/>
              </a:ext>
            </a:extLst>
          </p:cNvPr>
          <p:cNvSpPr/>
          <p:nvPr/>
        </p:nvSpPr>
        <p:spPr>
          <a:xfrm>
            <a:off x="3812879" y="2440582"/>
            <a:ext cx="180971" cy="415023"/>
          </a:xfrm>
          <a:prstGeom prst="rect">
            <a:avLst/>
          </a:prstGeom>
          <a:solidFill>
            <a:srgbClr val="00B050">
              <a:alpha val="21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BE3813-AA00-4622-B74B-5149B50982DB}"/>
              </a:ext>
            </a:extLst>
          </p:cNvPr>
          <p:cNvSpPr/>
          <p:nvPr/>
        </p:nvSpPr>
        <p:spPr>
          <a:xfrm flipV="1">
            <a:off x="98491" y="1929111"/>
            <a:ext cx="881629" cy="554754"/>
          </a:xfrm>
          <a:prstGeom prst="rect">
            <a:avLst/>
          </a:prstGeom>
          <a:solidFill>
            <a:srgbClr val="7030A0">
              <a:alpha val="35000"/>
            </a:srgb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7D8845-F999-47AA-820F-F794BA80E073}"/>
              </a:ext>
            </a:extLst>
          </p:cNvPr>
          <p:cNvSpPr txBox="1"/>
          <p:nvPr/>
        </p:nvSpPr>
        <p:spPr>
          <a:xfrm>
            <a:off x="5260691" y="2111677"/>
            <a:ext cx="42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Unbounded memory  / arrays.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62A7AA-F112-493B-987E-E1DA13E35A29}"/>
              </a:ext>
            </a:extLst>
          </p:cNvPr>
          <p:cNvSpPr>
            <a:spLocks noChangeAspect="1"/>
          </p:cNvSpPr>
          <p:nvPr/>
        </p:nvSpPr>
        <p:spPr>
          <a:xfrm>
            <a:off x="4893740" y="2149528"/>
            <a:ext cx="274320" cy="274320"/>
          </a:xfrm>
          <a:prstGeom prst="rect">
            <a:avLst/>
          </a:prstGeom>
          <a:solidFill>
            <a:srgbClr val="B8D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F8B1D7-5C6C-47F4-B465-B43AD625C6E7}"/>
              </a:ext>
            </a:extLst>
          </p:cNvPr>
          <p:cNvSpPr>
            <a:spLocks noChangeAspect="1"/>
          </p:cNvSpPr>
          <p:nvPr/>
        </p:nvSpPr>
        <p:spPr>
          <a:xfrm>
            <a:off x="4893740" y="2554078"/>
            <a:ext cx="274320" cy="274320"/>
          </a:xfrm>
          <a:prstGeom prst="rect">
            <a:avLst/>
          </a:prstGeom>
          <a:solidFill>
            <a:srgbClr val="8FCC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C8D480-07B7-4C9C-B9D7-9BCC1E7E26E1}"/>
              </a:ext>
            </a:extLst>
          </p:cNvPr>
          <p:cNvSpPr txBox="1"/>
          <p:nvPr/>
        </p:nvSpPr>
        <p:spPr>
          <a:xfrm>
            <a:off x="5260691" y="2554078"/>
            <a:ext cx="428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 / local variables.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81C07-0A8D-4EE0-BBFA-8A06B8693F99}"/>
              </a:ext>
            </a:extLst>
          </p:cNvPr>
          <p:cNvSpPr>
            <a:spLocks noChangeAspect="1"/>
          </p:cNvSpPr>
          <p:nvPr/>
        </p:nvSpPr>
        <p:spPr>
          <a:xfrm>
            <a:off x="4893740" y="2958628"/>
            <a:ext cx="274320" cy="274320"/>
          </a:xfrm>
          <a:prstGeom prst="rect">
            <a:avLst/>
          </a:prstGeom>
          <a:solidFill>
            <a:srgbClr val="E8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B3421-36AF-4985-AC29-442AB98E7C94}"/>
              </a:ext>
            </a:extLst>
          </p:cNvPr>
          <p:cNvSpPr txBox="1"/>
          <p:nvPr/>
        </p:nvSpPr>
        <p:spPr>
          <a:xfrm>
            <a:off x="5260691" y="2932324"/>
            <a:ext cx="649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Addressing mechanism / indexing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11306-8C54-4262-A78D-5301B5A47444}"/>
              </a:ext>
            </a:extLst>
          </p:cNvPr>
          <p:cNvSpPr txBox="1"/>
          <p:nvPr/>
        </p:nvSpPr>
        <p:spPr>
          <a:xfrm>
            <a:off x="5260691" y="3662106"/>
            <a:ext cx="259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Looping, halting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67AA2B-3C4B-48DC-806C-ACBEF1B62A84}"/>
              </a:ext>
            </a:extLst>
          </p:cNvPr>
          <p:cNvSpPr>
            <a:spLocks noChangeAspect="1"/>
          </p:cNvSpPr>
          <p:nvPr/>
        </p:nvSpPr>
        <p:spPr>
          <a:xfrm>
            <a:off x="4893740" y="3363178"/>
            <a:ext cx="274320" cy="274320"/>
          </a:xfrm>
          <a:prstGeom prst="rect">
            <a:avLst/>
          </a:prstGeom>
          <a:solidFill>
            <a:srgbClr val="D5C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EA7109-DE6D-4D9B-94E7-4F17DE5C8927}"/>
              </a:ext>
            </a:extLst>
          </p:cNvPr>
          <p:cNvSpPr txBox="1"/>
          <p:nvPr/>
        </p:nvSpPr>
        <p:spPr>
          <a:xfrm>
            <a:off x="5260691" y="3300654"/>
            <a:ext cx="172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A08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B3E451-352C-41F2-A99C-A2263DAF78B1}"/>
              </a:ext>
            </a:extLst>
          </p:cNvPr>
          <p:cNvSpPr>
            <a:spLocks noChangeAspect="1"/>
          </p:cNvSpPr>
          <p:nvPr/>
        </p:nvSpPr>
        <p:spPr>
          <a:xfrm>
            <a:off x="4893740" y="3767728"/>
            <a:ext cx="274320" cy="274320"/>
          </a:xfrm>
          <a:prstGeom prst="rect">
            <a:avLst/>
          </a:prstGeom>
          <a:solidFill>
            <a:srgbClr val="B6A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9E40C-09B8-46C4-8207-85794B71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481" y="201896"/>
            <a:ext cx="3223864" cy="16975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FC68CC-03CD-498D-ACEB-0D14973611A9}"/>
              </a:ext>
            </a:extLst>
          </p:cNvPr>
          <p:cNvSpPr/>
          <p:nvPr/>
        </p:nvSpPr>
        <p:spPr>
          <a:xfrm>
            <a:off x="4679907" y="1992409"/>
            <a:ext cx="4280688" cy="2213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5756C-D0C4-4F56-8566-821EE364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9" y="302150"/>
            <a:ext cx="5626451" cy="2962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8EEDA-5ACB-42C4-8B7A-A2EEA1FC3C3B}"/>
              </a:ext>
            </a:extLst>
          </p:cNvPr>
          <p:cNvSpPr txBox="1"/>
          <p:nvPr/>
        </p:nvSpPr>
        <p:spPr>
          <a:xfrm>
            <a:off x="793687" y="3528702"/>
            <a:ext cx="428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Unbounded tape.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59D94-E9E6-4BCD-BB64-836CBE04A256}"/>
              </a:ext>
            </a:extLst>
          </p:cNvPr>
          <p:cNvSpPr/>
          <p:nvPr/>
        </p:nvSpPr>
        <p:spPr>
          <a:xfrm>
            <a:off x="183659" y="3571554"/>
            <a:ext cx="548640" cy="339875"/>
          </a:xfrm>
          <a:prstGeom prst="rect">
            <a:avLst/>
          </a:prstGeom>
          <a:solidFill>
            <a:srgbClr val="B8D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78E82-BB1B-4436-B102-DE4CA5DA17C2}"/>
              </a:ext>
            </a:extLst>
          </p:cNvPr>
          <p:cNvSpPr/>
          <p:nvPr/>
        </p:nvSpPr>
        <p:spPr>
          <a:xfrm>
            <a:off x="183659" y="4076339"/>
            <a:ext cx="548640" cy="339875"/>
          </a:xfrm>
          <a:prstGeom prst="rect">
            <a:avLst/>
          </a:prstGeom>
          <a:solidFill>
            <a:srgbClr val="8FCC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1FC71-29A0-4FB8-ACF7-A02D2C675B87}"/>
              </a:ext>
            </a:extLst>
          </p:cNvPr>
          <p:cNvSpPr txBox="1"/>
          <p:nvPr/>
        </p:nvSpPr>
        <p:spPr>
          <a:xfrm>
            <a:off x="793687" y="4034020"/>
            <a:ext cx="428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CBE0F-2AAC-47C1-9190-591A95187696}"/>
              </a:ext>
            </a:extLst>
          </p:cNvPr>
          <p:cNvSpPr/>
          <p:nvPr/>
        </p:nvSpPr>
        <p:spPr>
          <a:xfrm>
            <a:off x="183659" y="4594648"/>
            <a:ext cx="548640" cy="339875"/>
          </a:xfrm>
          <a:prstGeom prst="rect">
            <a:avLst/>
          </a:prstGeom>
          <a:solidFill>
            <a:srgbClr val="E8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90AC-E974-4A2B-B21B-6025A6BBE04B}"/>
              </a:ext>
            </a:extLst>
          </p:cNvPr>
          <p:cNvSpPr txBox="1"/>
          <p:nvPr/>
        </p:nvSpPr>
        <p:spPr>
          <a:xfrm>
            <a:off x="793687" y="4516775"/>
            <a:ext cx="229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 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CDBAC-5774-4D37-AD94-948A76A8E943}"/>
              </a:ext>
            </a:extLst>
          </p:cNvPr>
          <p:cNvSpPr txBox="1"/>
          <p:nvPr/>
        </p:nvSpPr>
        <p:spPr>
          <a:xfrm>
            <a:off x="3856715" y="4116366"/>
            <a:ext cx="310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Halt/move decision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E307E-2D4C-45E4-8DDD-218B0AC64E26}"/>
              </a:ext>
            </a:extLst>
          </p:cNvPr>
          <p:cNvSpPr/>
          <p:nvPr/>
        </p:nvSpPr>
        <p:spPr>
          <a:xfrm>
            <a:off x="3134138" y="3579149"/>
            <a:ext cx="548640" cy="339875"/>
          </a:xfrm>
          <a:prstGeom prst="rect">
            <a:avLst/>
          </a:prstGeom>
          <a:solidFill>
            <a:srgbClr val="D5C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4339F-7994-4E9B-848A-6163E61EAF0E}"/>
              </a:ext>
            </a:extLst>
          </p:cNvPr>
          <p:cNvSpPr txBox="1"/>
          <p:nvPr/>
        </p:nvSpPr>
        <p:spPr>
          <a:xfrm>
            <a:off x="3817950" y="3571554"/>
            <a:ext cx="317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A08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Transition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80B99-6750-4CB4-93E6-7C13C2267D3B}"/>
              </a:ext>
            </a:extLst>
          </p:cNvPr>
          <p:cNvSpPr/>
          <p:nvPr/>
        </p:nvSpPr>
        <p:spPr>
          <a:xfrm>
            <a:off x="3134138" y="4136429"/>
            <a:ext cx="548640" cy="339875"/>
          </a:xfrm>
          <a:prstGeom prst="rect">
            <a:avLst/>
          </a:prstGeom>
          <a:solidFill>
            <a:srgbClr val="B6A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176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Cambria Math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6</cp:revision>
  <dcterms:created xsi:type="dcterms:W3CDTF">2019-09-25T19:43:47Z</dcterms:created>
  <dcterms:modified xsi:type="dcterms:W3CDTF">2019-09-25T20:41:42Z</dcterms:modified>
</cp:coreProperties>
</file>