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4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9CC6-F34D-410D-8B50-B1C6654C2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0A90F-9A9A-4B42-9A9D-869F34773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AFDB-3CD0-49DE-BC87-BD7F9C9F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B757-23FA-44C5-BBAF-6B5F703C4AB7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4843E-3EC9-4174-AD6D-37824018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F0975-CA38-4637-8AA2-AB94A627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4002-F1CF-494E-99A1-FCC7C1CC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6726-ABE6-4CCD-9613-9D66063B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ACB2A-EC90-4717-94FF-4D0BE73C4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1743-5F54-404E-8A36-7D92505A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B757-23FA-44C5-BBAF-6B5F703C4AB7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2D7EB-62AF-4777-AD6C-FFD0FD4F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FECF9-3E4D-402F-8BCC-308D200B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4002-F1CF-494E-99A1-FCC7C1CC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3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14452-27CB-422A-9B2D-7935B5058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E28FC-1148-4D43-B9D6-2E018A911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D1F96-8B49-4437-A6FA-922F8B0D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B757-23FA-44C5-BBAF-6B5F703C4AB7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8F60B-DA30-46E2-A3E1-5B807EB4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3324E-7B40-40EF-B16A-7E6179F3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4002-F1CF-494E-99A1-FCC7C1CC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8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2E52-32C7-491F-914F-878249AA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494F7-55C4-4C20-AF53-FF95A604F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85373-B00B-4A0E-BDD0-4C4E1364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B757-23FA-44C5-BBAF-6B5F703C4AB7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FF3D-C1D1-47A7-BFDD-2412F0D7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B1A3C-DDD8-4C21-AB8D-9FB63FF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4002-F1CF-494E-99A1-FCC7C1CC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6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7A3D-4946-4433-A67D-ACBF1129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4F980-0786-462C-B9D9-EFC8921F3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2D00C-F960-406E-86C0-78D5E916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B757-23FA-44C5-BBAF-6B5F703C4AB7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05EEB-FFA8-4A0E-820D-672D4385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7F7C3-A19C-40F3-B187-32D23F3D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4002-F1CF-494E-99A1-FCC7C1CC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5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7E72-1A2F-4C75-867A-AB868FD2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BB5D-8841-49DB-8ED1-7F3EEE562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05ADD-6640-47B0-9E1E-4D879C6FF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0A7B4-3718-4A0D-AD31-48804695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B757-23FA-44C5-BBAF-6B5F703C4AB7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85786-C6A0-42BC-B6A0-DAB52778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F0D9C-5DF3-4107-8595-3CD44780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4002-F1CF-494E-99A1-FCC7C1CC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1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32B4-6CE4-4BA9-8B6A-697FDE7E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1E94A-8F7F-4AB3-907C-0CD64F4D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65C9C-E017-42CF-A4A0-F7077A300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0CDCE-25BC-43E4-B37F-8B29E463D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6D703-DEB8-4BCA-8786-E566BF012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4417D-358C-4096-A5DA-5B399B8B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B757-23FA-44C5-BBAF-6B5F703C4AB7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A2748-05EB-4C50-A961-35A6A4EA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0A57B-C5A4-451D-8C0C-21E9E36F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4002-F1CF-494E-99A1-FCC7C1CC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4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5B50-F799-47FF-A1EA-EAA695B7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211C3-ABDE-4B75-B0F9-D563C05C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B757-23FA-44C5-BBAF-6B5F703C4AB7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DC351-AAF0-44C5-966F-86A3FE5C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0B74E-DB50-4BB0-8E35-D7B33316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4002-F1CF-494E-99A1-FCC7C1CC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293A0-9C8F-4B69-8650-E7A19DF1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B757-23FA-44C5-BBAF-6B5F703C4AB7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BB0740-3D17-46ED-ACFA-FAAA4F58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975B5-7ACE-4F61-9C30-626447B0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4002-F1CF-494E-99A1-FCC7C1CC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7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CDBD-F555-43A1-BCC3-27103189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9B08-65BD-4C95-A977-0ECBEE71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68D36-A75E-4AE8-9958-5003E4D31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09832-0BC1-4FFD-8536-5355FE3B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B757-23FA-44C5-BBAF-6B5F703C4AB7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CCB0C-3B42-499F-B78C-40D2F0F9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D9E48-2AAC-4DA5-97D8-73B667ED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4002-F1CF-494E-99A1-FCC7C1CC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0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174B-8E48-4A1D-882F-3F0B4B5E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39CB6-553F-4214-ACCA-B4062B7F8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CAC71-E877-4021-B258-3D602D064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8B697-D83F-4D86-8BE9-02B33A1C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B757-23FA-44C5-BBAF-6B5F703C4AB7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F5E10-9887-40C0-8459-FFC31F07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FFD2B-B2BF-4238-B1F6-CC5BE9CC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4002-F1CF-494E-99A1-FCC7C1CC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6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F94D9-58F7-4E45-9CBA-C725A0E2E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36500-8D52-43BA-BC8C-1DA135685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59FF2-5F79-4A0C-A075-00FDBB19C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7B757-23FA-44C5-BBAF-6B5F703C4AB7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972A4-43AD-4B3A-A520-F9D694759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DEB3C-6E6B-469B-B053-0D8D52FE2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34002-F1CF-494E-99A1-FCC7C1CC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5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A2D64B-A8EA-4C86-A6A6-C6C981642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650" y="1024890"/>
            <a:ext cx="1916263" cy="4808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AC6F53-9D07-466B-8D11-2AA7A6728B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"/>
          <a:stretch/>
        </p:blipFill>
        <p:spPr>
          <a:xfrm>
            <a:off x="5003658" y="929576"/>
            <a:ext cx="2184683" cy="499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8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1</cp:revision>
  <dcterms:created xsi:type="dcterms:W3CDTF">2019-01-31T14:30:40Z</dcterms:created>
  <dcterms:modified xsi:type="dcterms:W3CDTF">2019-01-31T16:02:04Z</dcterms:modified>
</cp:coreProperties>
</file>