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DA9F-85F6-4D66-953A-8370250E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49331-3207-4002-92AB-C529005F8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F824-029C-41E0-8161-8D357758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C5BA-9802-4A75-9E7E-8399DD07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4388-7B7D-4F2E-A70E-E9AC3EA0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2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EB43-F23F-4C14-9E81-7EE58652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0DCCD-7EA7-4DA0-9C8B-09A833B2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3528-6502-44A0-8B75-CB43DF69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01A1-662F-408E-8A02-D85F14DB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A69B-D9AF-4438-97A3-AEFAB878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90555-B8E5-4DAA-AA24-A64EEA7F6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147B5-421F-44EE-8C8A-DA0C6292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EE50E-8430-4063-8E8F-B7F9C797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ADD5-5DE7-423F-95FC-43D96D5A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3C7C-4C84-488F-8744-9F39935F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0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3028-6BE8-433A-9399-1091FEB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76B0-D439-4F38-AED3-A675F01D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A1A6-71F1-426A-B634-626C0949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969C-B3A1-47EB-AFD2-415E2D03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3060-6931-4170-BAD2-BAAF4803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9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EBAD-C9E0-4317-89C7-EC16CC51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5A2B7-2E5F-4844-8B9F-D9509B92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A7E0-5F8B-4E6A-AF31-D28FD92C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9E92-C221-42CF-AC71-C6976C2B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32652-0C29-4B90-80DE-A1651586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6DD3-4CDC-41DA-AA8D-2B309777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7A8-66E5-4A64-937A-30C9B6D17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BA682-2DD1-4D6A-A431-56EFA28B2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D427D-F5B8-42AB-AA57-BE750FBE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7224-D050-4AE0-B543-F7B6E389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326A7-6760-4141-B37C-4313B413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0487-7F85-4D36-93D0-7C1AB848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1C32-DB34-4839-826E-D61F1956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E607E-51E8-4EA4-8814-FB193A676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38A90-992F-4E3F-8F18-1B49E1C5B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4FAF1-50CF-4267-B9DB-C265670D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E040C-BCFA-4D1E-A80F-C3176DE1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0336E-EF46-4254-9BCB-63D2439F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5BA91-FF6F-4C7B-99A2-9F17532F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4232-198D-45D7-B14E-324484EC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23708-56CE-45FA-B632-353AB45F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9D6DF-E1DF-4B83-8CEC-91D14CBF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6EDD5-E5B4-42B0-845C-3D331D3F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0D26E-045B-41BC-A1D9-7E7DE790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41B9A-DA6C-40FA-8A6C-849BBB3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7FAEF-581B-46A3-8CF7-CB11481B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48E1-9122-45CF-9597-B79532C5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7384-6FFB-4489-AD47-ECFE08D1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CDAFE-FBDF-42D5-9563-33199E08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39779-B2CA-41FC-8834-DA199CC3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FBE7-7824-4635-9E8E-41C1D310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C94E7-AAF9-4091-9D66-4A79DB7D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5F4E-166C-4405-9D90-D4681F5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75569-C8DE-4CB4-9C10-4659305EC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644D5-75A9-458C-86A2-5A47FBBD5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5DE5F-AD0D-4C31-8751-CAC97D07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6175-8074-4B64-8633-DB4BD74E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38765-D669-4A72-A826-D5035166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0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EA322-13EA-4D8B-A7D3-209A7DCE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C9B7-D599-4339-8193-487C02BA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A5E6-33AB-4CED-827A-3F5F69BD4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F681-B35F-40A3-88A6-5AD12F2B1B7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8C9A-4F02-4724-A6BD-9527FCC7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5736-1D5C-471F-87D0-EAAED387D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F251-57D6-42D8-B68C-58FF37C2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CC39B8-604B-4C22-9BC6-19E1EF02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3087" r="8160" b="28609"/>
          <a:stretch/>
        </p:blipFill>
        <p:spPr>
          <a:xfrm>
            <a:off x="5672802" y="1023129"/>
            <a:ext cx="2882750" cy="4557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3B74C-6694-4757-AF84-863C8991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95" y="931689"/>
            <a:ext cx="3858887" cy="4649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5307F-66B3-4DAE-B982-D6E4CC7C0E63}"/>
              </a:ext>
            </a:extLst>
          </p:cNvPr>
          <p:cNvSpPr txBox="1"/>
          <p:nvPr/>
        </p:nvSpPr>
        <p:spPr>
          <a:xfrm>
            <a:off x="1143000" y="90780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0BFC-C5DF-41A6-A2BF-977D97EFBDBA}"/>
              </a:ext>
            </a:extLst>
          </p:cNvPr>
          <p:cNvSpPr txBox="1"/>
          <p:nvPr/>
        </p:nvSpPr>
        <p:spPr>
          <a:xfrm>
            <a:off x="5056662" y="957359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5193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2</cp:revision>
  <dcterms:created xsi:type="dcterms:W3CDTF">2019-02-06T14:42:43Z</dcterms:created>
  <dcterms:modified xsi:type="dcterms:W3CDTF">2019-02-06T17:00:27Z</dcterms:modified>
</cp:coreProperties>
</file>