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63" d="100"/>
          <a:sy n="63" d="100"/>
        </p:scale>
        <p:origin x="741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A8934-52D7-4FD7-8294-FFD8623595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5A4EED-5BC9-4864-BEE5-DC670F5165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1564F3-4A27-440E-AA04-6FF476B29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8E90B-7FB0-4D34-A311-8403C7EFCACC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2BC7B-1D8A-45FE-90C0-114485B32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B7947D-258F-47B8-BE42-EFF852750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F5A0A-93C4-45EC-BCE2-0A3D9D66D9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601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D7781-A12D-4912-883B-4A6AD0AAB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CF7746-2446-4CA1-A0E4-6951A31F4F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18CFE5-70B4-4679-A239-288D976A7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8E90B-7FB0-4D34-A311-8403C7EFCACC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4F6FB-63A3-4EC2-8AEC-A92480603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05980A-A87B-4EE1-9694-FF96FED7C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F5A0A-93C4-45EC-BCE2-0A3D9D66D9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284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33F5B2-742A-4140-B120-C03DA79384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4D5E54-2DAE-45DF-87AE-1A1AF3C833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D3DDF3-6F7F-41C6-800C-E3C72DB34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8E90B-7FB0-4D34-A311-8403C7EFCACC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C49E9E-53ED-4190-894D-864C02616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AA5A6F-D8C7-4958-9E6C-C3BCAC401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F5A0A-93C4-45EC-BCE2-0A3D9D66D9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848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B8677-E361-4CF1-A0AE-FB9CEC6FF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CB8D3-C949-4B54-9752-C6D868A66D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FC6B96-D7B0-4473-977F-BC0420249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8E90B-7FB0-4D34-A311-8403C7EFCACC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93CCE3-2180-4AF6-A3F6-0BC54375D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DEF333-D411-4C6F-B533-958B3E6C3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F5A0A-93C4-45EC-BCE2-0A3D9D66D9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867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7CE00-391A-4650-8B1E-F0D10B5BB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8B0A1-E402-4EEA-B004-0CC4084F39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5DD54E-ED67-40CC-A993-CDB6D06DC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8E90B-7FB0-4D34-A311-8403C7EFCACC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5B522A-EB73-4054-948B-E2393D75C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F3B7AC-A246-4BA3-B082-3417E58F0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F5A0A-93C4-45EC-BCE2-0A3D9D66D9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665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9F4AD-80DE-4D7E-89FA-317DD5E4E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C7B8C9-C3B4-4891-8EE2-004BDB6BDD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CE7AC4-2598-4466-9523-7F0115AE5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3F135F-4787-447D-98B5-94517ECEE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8E90B-7FB0-4D34-A311-8403C7EFCACC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921DB2-BA9B-4469-8E94-F5563DA6F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055762-4BFC-46B4-9764-7A077B64C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F5A0A-93C4-45EC-BCE2-0A3D9D66D9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547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B3D7D-4CA3-48E0-8B6A-800D4CE30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08D062-5164-4E9B-923A-C0AA2DA64E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A647F3-BB67-4734-B5C6-81BCE93BFF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4F574C-FC00-4568-A6E7-F73F9776D4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043DB6-B7E3-4F84-84C9-E7A52192CB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379735-7A6F-453F-9B22-6320D5651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8E90B-7FB0-4D34-A311-8403C7EFCACC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468E0A-5414-4509-8662-9C366E2C3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362610-2641-4935-9893-59649A274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F5A0A-93C4-45EC-BCE2-0A3D9D66D9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968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57004-8D83-4BAD-BB79-4FFC6DF8B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1BBC38-791E-4862-AB92-AAE6254EC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8E90B-7FB0-4D34-A311-8403C7EFCACC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CF26C2-1051-4184-9911-7431556AE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E2597D-1FAD-468B-82EC-190DBC0CA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F5A0A-93C4-45EC-BCE2-0A3D9D66D9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515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D7A409-42C4-48F6-894A-99A38E210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8E90B-7FB0-4D34-A311-8403C7EFCACC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6981DA-E449-4836-977A-27CED9BD4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DFAC33-E1B9-4C85-98E7-6A609F1F2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F5A0A-93C4-45EC-BCE2-0A3D9D66D9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374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F6AD8-DC63-49FB-992B-7264D2CAF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F0851-57B6-40C1-AFD3-11A6B34514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9F8665-64C8-43E9-B945-F9AF7C77B6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4D60FB-1041-42AE-90B7-3F613D587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8E90B-7FB0-4D34-A311-8403C7EFCACC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5A4620-7534-452E-AF6D-52A97FC4D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D34495-1A9C-418D-92C3-0B6B4267B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F5A0A-93C4-45EC-BCE2-0A3D9D66D9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732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A03A7-9644-4629-90FA-C11E6896F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BA12FD-618D-4466-81BB-6CEEDD979D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576E70-A0C0-415A-9BFE-071BC2CCDE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F3DB3D-C46D-459A-88C8-F21A9A545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8E90B-7FB0-4D34-A311-8403C7EFCACC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3FA286-8317-48F0-9D54-A832A3928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53F59B-04C3-4A05-9C75-3425C066E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F5A0A-93C4-45EC-BCE2-0A3D9D66D9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088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DCF5C9-A35A-4ACB-8610-342F1FFF2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CAB168-FD5D-40A1-AD6D-55F7879E2A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A7C416-F69B-4E0C-918C-718272F2B9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28E90B-7FB0-4D34-A311-8403C7EFCACC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FB1BC3-5266-4BCE-B834-BEC6A07036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4F50BB-E2BB-4D2C-843E-7A73DE1A93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7F5A0A-93C4-45EC-BCE2-0A3D9D66D9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853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34" Type="http://schemas.openxmlformats.org/officeDocument/2006/relationships/image" Target="../media/image33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8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oup 71">
            <a:extLst>
              <a:ext uri="{FF2B5EF4-FFF2-40B4-BE49-F238E27FC236}">
                <a16:creationId xmlns:a16="http://schemas.microsoft.com/office/drawing/2014/main" id="{D90AB316-BC6C-4189-B33E-D5291E11EE96}"/>
              </a:ext>
            </a:extLst>
          </p:cNvPr>
          <p:cNvGrpSpPr/>
          <p:nvPr/>
        </p:nvGrpSpPr>
        <p:grpSpPr>
          <a:xfrm>
            <a:off x="0" y="682764"/>
            <a:ext cx="7222288" cy="4909381"/>
            <a:chOff x="2196033" y="1101864"/>
            <a:chExt cx="7222288" cy="4909381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DE849D8B-08D5-40B6-886D-F40C2BC8C15A}"/>
                </a:ext>
              </a:extLst>
            </p:cNvPr>
            <p:cNvSpPr/>
            <p:nvPr/>
          </p:nvSpPr>
          <p:spPr>
            <a:xfrm>
              <a:off x="4434840" y="1767840"/>
              <a:ext cx="3322320" cy="332232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54AE352-51DB-4A81-A0D6-312246173095}"/>
                </a:ext>
              </a:extLst>
            </p:cNvPr>
            <p:cNvSpPr/>
            <p:nvPr/>
          </p:nvSpPr>
          <p:spPr>
            <a:xfrm>
              <a:off x="5987327" y="1675642"/>
              <a:ext cx="217345" cy="18439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C919653E-7D78-40A9-B9BA-BB7A2C4CA119}"/>
                </a:ext>
              </a:extLst>
            </p:cNvPr>
            <p:cNvSpPr/>
            <p:nvPr/>
          </p:nvSpPr>
          <p:spPr>
            <a:xfrm>
              <a:off x="5987326" y="5013823"/>
              <a:ext cx="217345" cy="18439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9F18666A-43F6-4616-9444-066ABA0CFF78}"/>
                </a:ext>
              </a:extLst>
            </p:cNvPr>
            <p:cNvSpPr/>
            <p:nvPr/>
          </p:nvSpPr>
          <p:spPr>
            <a:xfrm>
              <a:off x="7648487" y="3336802"/>
              <a:ext cx="217345" cy="18439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3E0231B2-07FA-4847-BBB9-167D61B81EF6}"/>
                </a:ext>
              </a:extLst>
            </p:cNvPr>
            <p:cNvSpPr/>
            <p:nvPr/>
          </p:nvSpPr>
          <p:spPr>
            <a:xfrm>
              <a:off x="4326169" y="3336801"/>
              <a:ext cx="217345" cy="18439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B8793911-FE22-4788-A16A-056075958A29}"/>
                </a:ext>
              </a:extLst>
            </p:cNvPr>
            <p:cNvSpPr/>
            <p:nvPr/>
          </p:nvSpPr>
          <p:spPr>
            <a:xfrm>
              <a:off x="4801299" y="4480441"/>
              <a:ext cx="217345" cy="18439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0A53C16-4F89-443B-89F4-7A17032072F9}"/>
                </a:ext>
              </a:extLst>
            </p:cNvPr>
            <p:cNvSpPr/>
            <p:nvPr/>
          </p:nvSpPr>
          <p:spPr>
            <a:xfrm>
              <a:off x="7197437" y="2212370"/>
              <a:ext cx="217345" cy="18439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410030C-6EC9-46B0-BE90-B109EEFE5B94}"/>
                </a:ext>
              </a:extLst>
            </p:cNvPr>
            <p:cNvSpPr/>
            <p:nvPr/>
          </p:nvSpPr>
          <p:spPr>
            <a:xfrm>
              <a:off x="4692626" y="2207868"/>
              <a:ext cx="217345" cy="18439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3B6EBEB9-E919-4207-98CD-09087E183387}"/>
                </a:ext>
              </a:extLst>
            </p:cNvPr>
            <p:cNvSpPr/>
            <p:nvPr/>
          </p:nvSpPr>
          <p:spPr>
            <a:xfrm>
              <a:off x="7197437" y="4480441"/>
              <a:ext cx="217345" cy="18439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895F214D-C432-4C14-8811-15B2BDFDC46C}"/>
                </a:ext>
              </a:extLst>
            </p:cNvPr>
            <p:cNvSpPr/>
            <p:nvPr/>
          </p:nvSpPr>
          <p:spPr>
            <a:xfrm>
              <a:off x="6654897" y="4866848"/>
              <a:ext cx="217345" cy="18439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CABF60A0-FDD7-4535-8C4E-D774F81CA2C8}"/>
                </a:ext>
              </a:extLst>
            </p:cNvPr>
            <p:cNvSpPr/>
            <p:nvPr/>
          </p:nvSpPr>
          <p:spPr>
            <a:xfrm>
              <a:off x="6654898" y="1806758"/>
              <a:ext cx="217345" cy="18439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B88960E9-BDB9-448E-852A-C2AE530512FC}"/>
                </a:ext>
              </a:extLst>
            </p:cNvPr>
            <p:cNvSpPr/>
            <p:nvPr/>
          </p:nvSpPr>
          <p:spPr>
            <a:xfrm>
              <a:off x="5319759" y="1767839"/>
              <a:ext cx="217345" cy="18439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8BE61008-4AAA-4154-9000-8B09A8BBE998}"/>
                </a:ext>
              </a:extLst>
            </p:cNvPr>
            <p:cNvSpPr/>
            <p:nvPr/>
          </p:nvSpPr>
          <p:spPr>
            <a:xfrm>
              <a:off x="7556363" y="2730095"/>
              <a:ext cx="217345" cy="18439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7BC63C10-3FA0-4D8E-9375-2F88631661D2}"/>
                </a:ext>
              </a:extLst>
            </p:cNvPr>
            <p:cNvSpPr/>
            <p:nvPr/>
          </p:nvSpPr>
          <p:spPr>
            <a:xfrm>
              <a:off x="7594151" y="3876745"/>
              <a:ext cx="217345" cy="18439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F0422905-481F-4254-84A5-BCAFEE7E49AB}"/>
                </a:ext>
              </a:extLst>
            </p:cNvPr>
            <p:cNvSpPr/>
            <p:nvPr/>
          </p:nvSpPr>
          <p:spPr>
            <a:xfrm>
              <a:off x="5293860" y="4836044"/>
              <a:ext cx="217345" cy="18439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D1406256-C103-48C0-8696-C48238F4CDEE}"/>
                </a:ext>
              </a:extLst>
            </p:cNvPr>
            <p:cNvSpPr/>
            <p:nvPr/>
          </p:nvSpPr>
          <p:spPr>
            <a:xfrm>
              <a:off x="4489177" y="3876745"/>
              <a:ext cx="217345" cy="18439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D7430B27-F3CB-407A-A4D2-65E3AB06A141}"/>
                </a:ext>
              </a:extLst>
            </p:cNvPr>
            <p:cNvSpPr/>
            <p:nvPr/>
          </p:nvSpPr>
          <p:spPr>
            <a:xfrm>
              <a:off x="4451388" y="2721710"/>
              <a:ext cx="217345" cy="18439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103BD146-F7E1-46C7-BE51-1379811EA293}"/>
                    </a:ext>
                  </a:extLst>
                </p:cNvPr>
                <p:cNvSpPr txBox="1"/>
                <p:nvPr/>
              </p:nvSpPr>
              <p:spPr>
                <a:xfrm>
                  <a:off x="5531307" y="1288018"/>
                  <a:ext cx="1769834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d>
                          <m:dPr>
                            <m:ctrlPr>
                              <a:rPr lang="en-US" sz="16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US" sz="16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=0000</m:t>
                        </m:r>
                      </m:oMath>
                    </m:oMathPara>
                  </a14:m>
                  <a:endParaRPr lang="en-US" sz="1600" dirty="0">
                    <a:solidFill>
                      <a:srgbClr val="0070C0"/>
                    </a:solidFill>
                  </a:endParaRPr>
                </a:p>
              </p:txBody>
            </p:sp>
          </mc:Choice>
          <mc:Fallback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103BD146-F7E1-46C7-BE51-1379811EA2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31307" y="1288018"/>
                  <a:ext cx="1769834" cy="338554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087570C2-E35D-4B78-99B4-AD74B82D0E43}"/>
                    </a:ext>
                  </a:extLst>
                </p:cNvPr>
                <p:cNvSpPr txBox="1"/>
                <p:nvPr/>
              </p:nvSpPr>
              <p:spPr>
                <a:xfrm>
                  <a:off x="6529865" y="1537351"/>
                  <a:ext cx="1769834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d>
                          <m:dPr>
                            <m:ctrlPr>
                              <a:rPr lang="en-US" sz="16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sz="16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=0001</m:t>
                        </m:r>
                      </m:oMath>
                    </m:oMathPara>
                  </a14:m>
                  <a:endParaRPr lang="en-US" sz="1600" dirty="0">
                    <a:solidFill>
                      <a:srgbClr val="0070C0"/>
                    </a:solidFill>
                  </a:endParaRPr>
                </a:p>
              </p:txBody>
            </p:sp>
          </mc:Choice>
          <mc:Fallback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087570C2-E35D-4B78-99B4-AD74B82D0E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9865" y="1537351"/>
                  <a:ext cx="1769834" cy="33855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347C0511-B81D-4D98-A69C-B1D6098E0972}"/>
                    </a:ext>
                  </a:extLst>
                </p:cNvPr>
                <p:cNvSpPr txBox="1"/>
                <p:nvPr/>
              </p:nvSpPr>
              <p:spPr>
                <a:xfrm>
                  <a:off x="7143513" y="2028813"/>
                  <a:ext cx="1769834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d>
                          <m:dPr>
                            <m:ctrlPr>
                              <a:rPr lang="en-US" sz="16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  <m:r>
                          <a:rPr lang="en-US" sz="16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=0010</m:t>
                        </m:r>
                      </m:oMath>
                    </m:oMathPara>
                  </a14:m>
                  <a:endParaRPr lang="en-US" sz="1600" dirty="0">
                    <a:solidFill>
                      <a:srgbClr val="0070C0"/>
                    </a:solidFill>
                  </a:endParaRPr>
                </a:p>
              </p:txBody>
            </p:sp>
          </mc:Choice>
          <mc:Fallback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347C0511-B81D-4D98-A69C-B1D6098E09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43513" y="2028813"/>
                  <a:ext cx="1769834" cy="33855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89117880-F3E9-4ED5-B596-3AEB400636D6}"/>
                    </a:ext>
                  </a:extLst>
                </p:cNvPr>
                <p:cNvSpPr txBox="1"/>
                <p:nvPr/>
              </p:nvSpPr>
              <p:spPr>
                <a:xfrm>
                  <a:off x="7594151" y="2564458"/>
                  <a:ext cx="1769834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d>
                          <m:dPr>
                            <m:ctrlPr>
                              <a:rPr lang="en-US" sz="16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  <m:r>
                          <a:rPr lang="en-US" sz="16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=0011</m:t>
                        </m:r>
                      </m:oMath>
                    </m:oMathPara>
                  </a14:m>
                  <a:endParaRPr lang="en-US" sz="1600" dirty="0">
                    <a:solidFill>
                      <a:srgbClr val="0070C0"/>
                    </a:solidFill>
                  </a:endParaRPr>
                </a:p>
              </p:txBody>
            </p:sp>
          </mc:Choice>
          <mc:Fallback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89117880-F3E9-4ED5-B596-3AEB400636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94151" y="2564458"/>
                  <a:ext cx="1769834" cy="33855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5E4F10E9-31CA-4655-92F9-EFFEE0694299}"/>
                    </a:ext>
                  </a:extLst>
                </p:cNvPr>
                <p:cNvSpPr txBox="1"/>
                <p:nvPr/>
              </p:nvSpPr>
              <p:spPr>
                <a:xfrm>
                  <a:off x="7648487" y="3248245"/>
                  <a:ext cx="1769834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d>
                          <m:dPr>
                            <m:ctrlPr>
                              <a:rPr lang="en-US" sz="16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d>
                        <m:r>
                          <a:rPr lang="en-US" sz="16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=0100</m:t>
                        </m:r>
                      </m:oMath>
                    </m:oMathPara>
                  </a14:m>
                  <a:endParaRPr lang="en-US" sz="1600" dirty="0">
                    <a:solidFill>
                      <a:srgbClr val="0070C0"/>
                    </a:solidFill>
                  </a:endParaRPr>
                </a:p>
              </p:txBody>
            </p:sp>
          </mc:Choice>
          <mc:Fallback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5E4F10E9-31CA-4655-92F9-EFFEE069429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48487" y="3248245"/>
                  <a:ext cx="1769834" cy="33855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29C5CF09-6969-4DC8-9E08-4FBDA35BAD52}"/>
                    </a:ext>
                  </a:extLst>
                </p:cNvPr>
                <p:cNvSpPr txBox="1"/>
                <p:nvPr/>
              </p:nvSpPr>
              <p:spPr>
                <a:xfrm>
                  <a:off x="7648487" y="3915027"/>
                  <a:ext cx="1769834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d>
                          <m:dPr>
                            <m:ctrlPr>
                              <a:rPr lang="en-US" sz="16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d>
                        <m:r>
                          <a:rPr lang="en-US" sz="16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=0101</m:t>
                        </m:r>
                      </m:oMath>
                    </m:oMathPara>
                  </a14:m>
                  <a:endParaRPr lang="en-US" sz="1600" dirty="0">
                    <a:solidFill>
                      <a:srgbClr val="0070C0"/>
                    </a:solidFill>
                  </a:endParaRPr>
                </a:p>
              </p:txBody>
            </p:sp>
          </mc:Choice>
          <mc:Fallback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29C5CF09-6969-4DC8-9E08-4FBDA35BAD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48487" y="3915027"/>
                  <a:ext cx="1769834" cy="338554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40CDEFDB-BBFE-4C4B-BF8D-F0C9DA900307}"/>
                    </a:ext>
                  </a:extLst>
                </p:cNvPr>
                <p:cNvSpPr txBox="1"/>
                <p:nvPr/>
              </p:nvSpPr>
              <p:spPr>
                <a:xfrm>
                  <a:off x="7197437" y="4547423"/>
                  <a:ext cx="1769834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d>
                          <m:dPr>
                            <m:ctrlPr>
                              <a:rPr lang="en-US" sz="16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e>
                        </m:d>
                        <m:r>
                          <a:rPr lang="en-US" sz="16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=0110</m:t>
                        </m:r>
                      </m:oMath>
                    </m:oMathPara>
                  </a14:m>
                  <a:endParaRPr lang="en-US" sz="1600" dirty="0">
                    <a:solidFill>
                      <a:srgbClr val="0070C0"/>
                    </a:solidFill>
                  </a:endParaRPr>
                </a:p>
              </p:txBody>
            </p:sp>
          </mc:Choice>
          <mc:Fallback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40CDEFDB-BBFE-4C4B-BF8D-F0C9DA9003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97437" y="4547423"/>
                  <a:ext cx="1769834" cy="338554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D62AB054-62EC-4FA8-A908-BB9643231D41}"/>
                    </a:ext>
                  </a:extLst>
                </p:cNvPr>
                <p:cNvSpPr txBox="1"/>
                <p:nvPr/>
              </p:nvSpPr>
              <p:spPr>
                <a:xfrm>
                  <a:off x="6426234" y="4998166"/>
                  <a:ext cx="1769834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d>
                          <m:dPr>
                            <m:ctrlPr>
                              <a:rPr lang="en-US" sz="16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7</m:t>
                            </m:r>
                          </m:e>
                        </m:d>
                        <m:r>
                          <a:rPr lang="en-US" sz="16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=0111</m:t>
                        </m:r>
                      </m:oMath>
                    </m:oMathPara>
                  </a14:m>
                  <a:endParaRPr lang="en-US" sz="1600" dirty="0">
                    <a:solidFill>
                      <a:srgbClr val="0070C0"/>
                    </a:solidFill>
                  </a:endParaRPr>
                </a:p>
              </p:txBody>
            </p:sp>
          </mc:Choice>
          <mc:Fallback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D62AB054-62EC-4FA8-A908-BB9643231D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26234" y="4998166"/>
                  <a:ext cx="1769834" cy="338554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9DCF0C9D-42BC-451D-9FD5-8E3A886A6EF4}"/>
                    </a:ext>
                  </a:extLst>
                </p:cNvPr>
                <p:cNvSpPr txBox="1"/>
                <p:nvPr/>
              </p:nvSpPr>
              <p:spPr>
                <a:xfrm>
                  <a:off x="5531307" y="5334794"/>
                  <a:ext cx="1769834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d>
                          <m:dPr>
                            <m:ctrlPr>
                              <a:rPr lang="en-US" sz="16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8</m:t>
                            </m:r>
                          </m:e>
                        </m:d>
                        <m:r>
                          <a:rPr lang="en-US" sz="16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=1000</m:t>
                        </m:r>
                      </m:oMath>
                    </m:oMathPara>
                  </a14:m>
                  <a:endParaRPr lang="en-US" sz="1600" dirty="0">
                    <a:solidFill>
                      <a:srgbClr val="0070C0"/>
                    </a:solidFill>
                  </a:endParaRPr>
                </a:p>
              </p:txBody>
            </p:sp>
          </mc:Choice>
          <mc:Fallback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9DCF0C9D-42BC-451D-9FD5-8E3A886A6E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31307" y="5334794"/>
                  <a:ext cx="1769834" cy="338554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BA9781B4-C0C9-4B49-ACD7-B285764AF492}"/>
                    </a:ext>
                  </a:extLst>
                </p:cNvPr>
                <p:cNvSpPr txBox="1"/>
                <p:nvPr/>
              </p:nvSpPr>
              <p:spPr>
                <a:xfrm>
                  <a:off x="4133727" y="5057459"/>
                  <a:ext cx="1769834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d>
                          <m:dPr>
                            <m:ctrlPr>
                              <a:rPr lang="en-US" sz="16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9</m:t>
                            </m:r>
                          </m:e>
                        </m:d>
                        <m:r>
                          <a:rPr lang="en-US" sz="16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=1001</m:t>
                        </m:r>
                      </m:oMath>
                    </m:oMathPara>
                  </a14:m>
                  <a:endParaRPr lang="en-US" sz="1600" dirty="0">
                    <a:solidFill>
                      <a:srgbClr val="0070C0"/>
                    </a:solidFill>
                  </a:endParaRPr>
                </a:p>
              </p:txBody>
            </p:sp>
          </mc:Choice>
          <mc:Fallback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BA9781B4-C0C9-4B49-ACD7-B285764AF4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3727" y="5057459"/>
                  <a:ext cx="1769834" cy="338554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FCA49CA2-3DA5-4EEA-AD24-09056A853436}"/>
                    </a:ext>
                  </a:extLst>
                </p:cNvPr>
                <p:cNvSpPr txBox="1"/>
                <p:nvPr/>
              </p:nvSpPr>
              <p:spPr>
                <a:xfrm>
                  <a:off x="3272670" y="4432134"/>
                  <a:ext cx="1769834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d>
                          <m:dPr>
                            <m:ctrlPr>
                              <a:rPr lang="en-US" sz="16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</m:d>
                        <m:r>
                          <a:rPr lang="en-US" sz="16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=1010</m:t>
                        </m:r>
                      </m:oMath>
                    </m:oMathPara>
                  </a14:m>
                  <a:endParaRPr lang="en-US" sz="1600" dirty="0">
                    <a:solidFill>
                      <a:srgbClr val="0070C0"/>
                    </a:solidFill>
                  </a:endParaRPr>
                </a:p>
              </p:txBody>
            </p:sp>
          </mc:Choice>
          <mc:Fallback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FCA49CA2-3DA5-4EEA-AD24-09056A8534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2670" y="4432134"/>
                  <a:ext cx="1769834" cy="338554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AAEFDC23-BD3E-4D07-B581-BACF2DB09DC9}"/>
                    </a:ext>
                  </a:extLst>
                </p:cNvPr>
                <p:cNvSpPr txBox="1"/>
                <p:nvPr/>
              </p:nvSpPr>
              <p:spPr>
                <a:xfrm>
                  <a:off x="2882352" y="3868218"/>
                  <a:ext cx="1769834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d>
                          <m:dPr>
                            <m:ctrlPr>
                              <a:rPr lang="en-US" sz="16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11</m:t>
                            </m:r>
                          </m:e>
                        </m:d>
                        <m:r>
                          <a:rPr lang="en-US" sz="16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=1011</m:t>
                        </m:r>
                      </m:oMath>
                    </m:oMathPara>
                  </a14:m>
                  <a:endParaRPr lang="en-US" sz="1600" dirty="0">
                    <a:solidFill>
                      <a:srgbClr val="0070C0"/>
                    </a:solidFill>
                  </a:endParaRPr>
                </a:p>
              </p:txBody>
            </p:sp>
          </mc:Choice>
          <mc:Fallback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AAEFDC23-BD3E-4D07-B581-BACF2DB09D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82352" y="3868218"/>
                  <a:ext cx="1769834" cy="338554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1993E5F7-875D-4202-926C-7D8E28CFD728}"/>
                    </a:ext>
                  </a:extLst>
                </p:cNvPr>
                <p:cNvSpPr txBox="1"/>
                <p:nvPr/>
              </p:nvSpPr>
              <p:spPr>
                <a:xfrm>
                  <a:off x="2692176" y="3229796"/>
                  <a:ext cx="1769834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d>
                          <m:dPr>
                            <m:ctrlPr>
                              <a:rPr lang="en-US" sz="16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12</m:t>
                            </m:r>
                          </m:e>
                        </m:d>
                        <m:r>
                          <a:rPr lang="en-US" sz="16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=1100</m:t>
                        </m:r>
                      </m:oMath>
                    </m:oMathPara>
                  </a14:m>
                  <a:endParaRPr lang="en-US" sz="1600" dirty="0">
                    <a:solidFill>
                      <a:srgbClr val="0070C0"/>
                    </a:solidFill>
                  </a:endParaRPr>
                </a:p>
              </p:txBody>
            </p:sp>
          </mc:Choice>
          <mc:Fallback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1993E5F7-875D-4202-926C-7D8E28CFD7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92176" y="3229796"/>
                  <a:ext cx="1769834" cy="338554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BD9C6EE2-0F31-4C9B-AC74-55E08A48F519}"/>
                    </a:ext>
                  </a:extLst>
                </p:cNvPr>
                <p:cNvSpPr txBox="1"/>
                <p:nvPr/>
              </p:nvSpPr>
              <p:spPr>
                <a:xfrm>
                  <a:off x="2897855" y="2698712"/>
                  <a:ext cx="1769834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d>
                          <m:dPr>
                            <m:ctrlPr>
                              <a:rPr lang="en-US" sz="16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13</m:t>
                            </m:r>
                          </m:e>
                        </m:d>
                        <m:r>
                          <a:rPr lang="en-US" sz="16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=1101</m:t>
                        </m:r>
                      </m:oMath>
                    </m:oMathPara>
                  </a14:m>
                  <a:endParaRPr lang="en-US" sz="1600" dirty="0">
                    <a:solidFill>
                      <a:srgbClr val="0070C0"/>
                    </a:solidFill>
                  </a:endParaRPr>
                </a:p>
              </p:txBody>
            </p:sp>
          </mc:Choice>
          <mc:Fallback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BD9C6EE2-0F31-4C9B-AC74-55E08A48F5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7855" y="2698712"/>
                  <a:ext cx="1769834" cy="338554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DF7F1B0B-D37B-4CAA-9824-4FDE21D0F422}"/>
                    </a:ext>
                  </a:extLst>
                </p:cNvPr>
                <p:cNvSpPr txBox="1"/>
                <p:nvPr/>
              </p:nvSpPr>
              <p:spPr>
                <a:xfrm>
                  <a:off x="3085801" y="2112148"/>
                  <a:ext cx="1769834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d>
                          <m:dPr>
                            <m:ctrlPr>
                              <a:rPr lang="en-US" sz="16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14</m:t>
                            </m:r>
                          </m:e>
                        </m:d>
                        <m:r>
                          <a:rPr lang="en-US" sz="16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=1110</m:t>
                        </m:r>
                      </m:oMath>
                    </m:oMathPara>
                  </a14:m>
                  <a:endParaRPr lang="en-US" sz="1600" dirty="0">
                    <a:solidFill>
                      <a:srgbClr val="0070C0"/>
                    </a:solidFill>
                  </a:endParaRPr>
                </a:p>
              </p:txBody>
            </p:sp>
          </mc:Choice>
          <mc:Fallback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DF7F1B0B-D37B-4CAA-9824-4FDE21D0F4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85801" y="2112148"/>
                  <a:ext cx="1769834" cy="338554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C7FB2701-FEBA-480F-958D-AADBDA055AAD}"/>
                    </a:ext>
                  </a:extLst>
                </p:cNvPr>
                <p:cNvSpPr txBox="1"/>
                <p:nvPr/>
              </p:nvSpPr>
              <p:spPr>
                <a:xfrm>
                  <a:off x="3761473" y="1490504"/>
                  <a:ext cx="1769834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d>
                          <m:dPr>
                            <m:ctrlPr>
                              <a:rPr lang="en-US" sz="16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15</m:t>
                            </m:r>
                          </m:e>
                        </m:d>
                        <m:r>
                          <a:rPr lang="en-US" sz="16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=1111</m:t>
                        </m:r>
                      </m:oMath>
                    </m:oMathPara>
                  </a14:m>
                  <a:endParaRPr lang="en-US" sz="1600" dirty="0">
                    <a:solidFill>
                      <a:srgbClr val="0070C0"/>
                    </a:solidFill>
                  </a:endParaRPr>
                </a:p>
              </p:txBody>
            </p:sp>
          </mc:Choice>
          <mc:Fallback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C7FB2701-FEBA-480F-958D-AADBDA055AA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61473" y="1490504"/>
                  <a:ext cx="1769834" cy="338554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243C003D-4D4B-4A69-A581-E7AC85DB6E5C}"/>
                    </a:ext>
                  </a:extLst>
                </p:cNvPr>
                <p:cNvSpPr txBox="1"/>
                <p:nvPr/>
              </p:nvSpPr>
              <p:spPr>
                <a:xfrm>
                  <a:off x="6958011" y="1317116"/>
                  <a:ext cx="663354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6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243C003D-4D4B-4A69-A581-E7AC85DB6E5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58011" y="1317116"/>
                  <a:ext cx="663354" cy="338554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9F48F88D-F003-4329-883D-EB2841C6D656}"/>
                    </a:ext>
                  </a:extLst>
                </p:cNvPr>
                <p:cNvSpPr txBox="1"/>
                <p:nvPr/>
              </p:nvSpPr>
              <p:spPr>
                <a:xfrm>
                  <a:off x="5905270" y="1101864"/>
                  <a:ext cx="663354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6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9F48F88D-F003-4329-883D-EB2841C6D6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05270" y="1101864"/>
                  <a:ext cx="663354" cy="338554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A49BBA40-5358-4D1A-9BB6-2B03B5D059EB}"/>
                    </a:ext>
                  </a:extLst>
                </p:cNvPr>
                <p:cNvSpPr txBox="1"/>
                <p:nvPr/>
              </p:nvSpPr>
              <p:spPr>
                <a:xfrm>
                  <a:off x="7394919" y="1821876"/>
                  <a:ext cx="663354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sz="16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A49BBA40-5358-4D1A-9BB6-2B03B5D059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94919" y="1821876"/>
                  <a:ext cx="663354" cy="338554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B086D3CF-C0D8-4E21-BC35-5CB2954A3CCF}"/>
                    </a:ext>
                  </a:extLst>
                </p:cNvPr>
                <p:cNvSpPr txBox="1"/>
                <p:nvPr/>
              </p:nvSpPr>
              <p:spPr>
                <a:xfrm>
                  <a:off x="7636844" y="2335447"/>
                  <a:ext cx="663354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en-US" sz="16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B086D3CF-C0D8-4E21-BC35-5CB2954A3C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36844" y="2335447"/>
                  <a:ext cx="663354" cy="338554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C26D7B2C-4AD0-4D6F-9C2F-83E86E500AD2}"/>
                    </a:ext>
                  </a:extLst>
                </p:cNvPr>
                <p:cNvSpPr txBox="1"/>
                <p:nvPr/>
              </p:nvSpPr>
              <p:spPr>
                <a:xfrm>
                  <a:off x="7815714" y="3002926"/>
                  <a:ext cx="663354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en-US" sz="16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C26D7B2C-4AD0-4D6F-9C2F-83E86E500AD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15714" y="3002926"/>
                  <a:ext cx="663354" cy="338554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47EE80AC-027F-4210-9B7D-E402B94A63C7}"/>
                    </a:ext>
                  </a:extLst>
                </p:cNvPr>
                <p:cNvSpPr txBox="1"/>
                <p:nvPr/>
              </p:nvSpPr>
              <p:spPr>
                <a:xfrm>
                  <a:off x="7815714" y="3601685"/>
                  <a:ext cx="663354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en-US" sz="16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47EE80AC-027F-4210-9B7D-E402B94A63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15714" y="3601685"/>
                  <a:ext cx="663354" cy="338554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8C0D55B6-FACD-4278-9300-F3C9F0471D2A}"/>
                    </a:ext>
                  </a:extLst>
                </p:cNvPr>
                <p:cNvSpPr txBox="1"/>
                <p:nvPr/>
              </p:nvSpPr>
              <p:spPr>
                <a:xfrm>
                  <a:off x="7374173" y="4277673"/>
                  <a:ext cx="663354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lang="en-US" sz="16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8C0D55B6-FACD-4278-9300-F3C9F0471D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74173" y="4277673"/>
                  <a:ext cx="663354" cy="338554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3093779E-E2A3-4528-B649-F911E5E1A7BF}"/>
                    </a:ext>
                  </a:extLst>
                </p:cNvPr>
                <p:cNvSpPr txBox="1"/>
                <p:nvPr/>
              </p:nvSpPr>
              <p:spPr>
                <a:xfrm>
                  <a:off x="6897506" y="5214725"/>
                  <a:ext cx="663354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oMath>
                    </m:oMathPara>
                  </a14:m>
                  <a:endParaRPr lang="en-US" sz="16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3093779E-E2A3-4528-B649-F911E5E1A7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97506" y="5214725"/>
                  <a:ext cx="663354" cy="338554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0D7925DC-37C9-4443-BD33-2EBF4400685E}"/>
                    </a:ext>
                  </a:extLst>
                </p:cNvPr>
                <p:cNvSpPr txBox="1"/>
                <p:nvPr/>
              </p:nvSpPr>
              <p:spPr>
                <a:xfrm>
                  <a:off x="5752870" y="5672691"/>
                  <a:ext cx="663354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−8</m:t>
                        </m:r>
                      </m:oMath>
                    </m:oMathPara>
                  </a14:m>
                  <a:endParaRPr lang="en-US" sz="16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0D7925DC-37C9-4443-BD33-2EBF440068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52870" y="5672691"/>
                  <a:ext cx="663354" cy="338554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D600E005-1CF5-4983-8D51-F4C0EB524DCD}"/>
                    </a:ext>
                  </a:extLst>
                </p:cNvPr>
                <p:cNvSpPr txBox="1"/>
                <p:nvPr/>
              </p:nvSpPr>
              <p:spPr>
                <a:xfrm>
                  <a:off x="4632888" y="5344175"/>
                  <a:ext cx="663354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−7</m:t>
                        </m:r>
                      </m:oMath>
                    </m:oMathPara>
                  </a14:m>
                  <a:endParaRPr lang="en-US" sz="16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D600E005-1CF5-4983-8D51-F4C0EB524D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32888" y="5344175"/>
                  <a:ext cx="663354" cy="338554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ABA79555-DC3C-4387-81AF-E50482766FE1}"/>
                    </a:ext>
                  </a:extLst>
                </p:cNvPr>
                <p:cNvSpPr txBox="1"/>
                <p:nvPr/>
              </p:nvSpPr>
              <p:spPr>
                <a:xfrm>
                  <a:off x="3726983" y="4697571"/>
                  <a:ext cx="663354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−6</m:t>
                        </m:r>
                      </m:oMath>
                    </m:oMathPara>
                  </a14:m>
                  <a:endParaRPr lang="en-US" sz="16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ABA79555-DC3C-4387-81AF-E50482766F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26983" y="4697571"/>
                  <a:ext cx="663354" cy="338554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7C61636B-CE1A-4746-8EFC-25FB114216AC}"/>
                    </a:ext>
                  </a:extLst>
                </p:cNvPr>
                <p:cNvSpPr txBox="1"/>
                <p:nvPr/>
              </p:nvSpPr>
              <p:spPr>
                <a:xfrm>
                  <a:off x="2493807" y="3858705"/>
                  <a:ext cx="663354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−5</m:t>
                        </m:r>
                      </m:oMath>
                    </m:oMathPara>
                  </a14:m>
                  <a:endParaRPr lang="en-US" sz="16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7C61636B-CE1A-4746-8EFC-25FB114216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93807" y="3858705"/>
                  <a:ext cx="663354" cy="338554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7F800A63-2F10-4EDD-9CF2-EAB21CBD8613}"/>
                    </a:ext>
                  </a:extLst>
                </p:cNvPr>
                <p:cNvSpPr txBox="1"/>
                <p:nvPr/>
              </p:nvSpPr>
              <p:spPr>
                <a:xfrm>
                  <a:off x="2196033" y="3204845"/>
                  <a:ext cx="663354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−4</m:t>
                        </m:r>
                      </m:oMath>
                    </m:oMathPara>
                  </a14:m>
                  <a:endParaRPr lang="en-US" sz="16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7F800A63-2F10-4EDD-9CF2-EAB21CBD86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96033" y="3204845"/>
                  <a:ext cx="663354" cy="338554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CB17BCD9-88BA-4797-8A6C-8E172392DE60}"/>
                    </a:ext>
                  </a:extLst>
                </p:cNvPr>
                <p:cNvSpPr txBox="1"/>
                <p:nvPr/>
              </p:nvSpPr>
              <p:spPr>
                <a:xfrm>
                  <a:off x="3428644" y="2456335"/>
                  <a:ext cx="663354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−3</m:t>
                        </m:r>
                      </m:oMath>
                    </m:oMathPara>
                  </a14:m>
                  <a:endParaRPr lang="en-US" sz="16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CB17BCD9-88BA-4797-8A6C-8E172392DE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8644" y="2456335"/>
                  <a:ext cx="663354" cy="338554"/>
                </a:xfrm>
                <a:prstGeom prst="rect">
                  <a:avLst/>
                </a:prstGeom>
                <a:blipFill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EE5B8037-DC98-4687-AE5B-CBBE861FCDD6}"/>
                    </a:ext>
                  </a:extLst>
                </p:cNvPr>
                <p:cNvSpPr txBox="1"/>
                <p:nvPr/>
              </p:nvSpPr>
              <p:spPr>
                <a:xfrm>
                  <a:off x="3645783" y="1896698"/>
                  <a:ext cx="663354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oMath>
                    </m:oMathPara>
                  </a14:m>
                  <a:endParaRPr lang="en-US" sz="16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EE5B8037-DC98-4687-AE5B-CBBE861FCD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45783" y="1896698"/>
                  <a:ext cx="663354" cy="338554"/>
                </a:xfrm>
                <a:prstGeom prst="rect">
                  <a:avLst/>
                </a:prstGeom>
                <a:blipFill>
                  <a:blip r:embed="rId3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D0BE52D3-4ECA-47B9-B236-3675893C50F2}"/>
                    </a:ext>
                  </a:extLst>
                </p:cNvPr>
                <p:cNvSpPr txBox="1"/>
                <p:nvPr/>
              </p:nvSpPr>
              <p:spPr>
                <a:xfrm>
                  <a:off x="4722077" y="1151767"/>
                  <a:ext cx="663354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oMath>
                    </m:oMathPara>
                  </a14:m>
                  <a:endParaRPr lang="en-US" sz="16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D0BE52D3-4ECA-47B9-B236-3675893C50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22077" y="1151767"/>
                  <a:ext cx="663354" cy="338554"/>
                </a:xfrm>
                <a:prstGeom prst="rect">
                  <a:avLst/>
                </a:prstGeom>
                <a:blipFill>
                  <a:blip r:embed="rId3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73" name="Picture 72">
            <a:extLst>
              <a:ext uri="{FF2B5EF4-FFF2-40B4-BE49-F238E27FC236}">
                <a16:creationId xmlns:a16="http://schemas.microsoft.com/office/drawing/2014/main" id="{8468B2BF-ADA9-4727-A89B-6E004E181D79}"/>
              </a:ext>
            </a:extLst>
      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7117635" y="1350360"/>
            <a:ext cx="5050193" cy="3322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3132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637</TotalTime>
  <Words>88</Words>
  <Application>Microsoft Office PowerPoint</Application>
  <PresentationFormat>Widescreen</PresentationFormat>
  <Paragraphs>32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Boaz Barak</dc:creator>
  <cp:lastModifiedBy>Boaz Barak</cp:lastModifiedBy>
  <cp:revision>5</cp:revision>
  <dcterms:created xsi:type="dcterms:W3CDTF">2019-04-23T03:22:32Z</dcterms:created>
  <dcterms:modified xsi:type="dcterms:W3CDTF">2019-04-23T14:00:16Z</dcterms:modified>
</cp:coreProperties>
</file>