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291-F8D5-4EDB-949C-F3A90EB4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1B94-23F6-4AA0-9B94-1FDE292E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B953-CB62-46D7-AFEA-FBFAA82D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EA42-F0A1-4560-9B9B-DEC8AE06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97E0-D8DD-45CD-949C-49B223CD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2EC3-21E7-4095-96C3-6E97222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F604F-3F2B-4B9E-A0D4-B94EBA87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4A6E-C120-4064-B6A5-204C5886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AA7D-845E-4F9A-A8C5-C0BC75C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DFC9-5A15-4C62-8F4F-75044150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61098-55DD-4A28-9171-D06C8625F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ACE10-ED22-4E0D-8238-0E13A73C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7A3-8A16-49F0-B739-C5F614C4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04FC-3996-4E06-AAC4-8148DF74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E49-5DE7-4EB5-B9DF-468EB6F2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304B-A5B8-4FAF-AAB6-310CDDC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7F84-6951-4CDD-939E-54A3D382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1F0B-185F-43BC-ADEF-3876DD7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7562-B82B-417B-A777-7685758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0C2E-7BC1-4A8C-86A7-F9378D9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B642-F281-4FCC-A7F7-542B4C83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459F-F82A-4601-8503-33F7D38C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70A9-9D0C-4F9D-9ABE-AD511C82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3735-4B95-4BD5-A773-F7E6D7F3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E645-D880-446E-9A83-123EA4C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5A5-4D66-4A09-BC0F-B96FC91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7F97-FAD2-457C-A844-F034F02CC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A429-6CF6-47FB-BFA3-E2163DE3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2593-4F89-45FB-8188-32E892FF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EFAD-EE54-42DD-AB7B-E21E31FD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90C72-ECF3-4BE4-8380-B5A2B93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B5A1-9BAB-475A-AE1A-4B7B1C8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ECF3-CEAF-47BB-A70B-8BBA5DFB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2C9A1-C9E0-4E22-B927-E1CEC8DC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49D8E-6D14-4CF7-8C3C-DF6DEC877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BA5E3-A8D7-4CA3-B915-74AC9AFBC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0644B-7B0D-4327-AC57-B0DD07ED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9C57-23B5-40A4-8775-5CB2ED35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F84AE-5406-43E0-8367-18B96CFC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BF4-26BE-49D8-9D47-FDEBD3A1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DDFB-7DCF-4EEB-A98D-3BB1A2B2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6CBF-DAD5-4127-A141-989AF8D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0EC5-E293-434F-9FF7-0C58ABD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8191A-510C-44B7-A80E-A0319D2B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1F0F-53A8-4559-9AA5-CC247366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64004-2D33-49C0-BF35-1F52BDB1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7C18-0D26-41C0-9FAB-F8C9A9E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8317-2189-4CD6-9916-2E5DF95B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01493-A985-40F4-A6F3-B10428D6C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E1CB-E20A-4BD1-980D-426C595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63D7-0D9F-4B07-88F3-BAFC11D7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8FAF-7EF1-4CDC-BE5E-694B86D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3E30-C51C-46E5-82F8-7CAB67BB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6DF82-F3FC-4FDD-A77D-C78F69263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DE7E-368B-4276-A330-65815083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0FEF-D1BD-452F-AA0B-D120F24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00116-B068-4E29-8492-A7FE31EE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34CB-AE65-4A96-9732-0FA864AC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B63A-DDD7-40F9-BF9B-07CF5C23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10FB-EAC5-47AA-9CD3-BB2DD531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1DFD-64C0-4020-BE5A-A733FE90C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AB12-AD00-4D56-B998-B02C495A72F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B68D-A99E-49FE-A9C1-E78B38ABB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0146-405F-4F0C-A4A4-A5EB57D9B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4FBA-D86C-44DF-B327-FA48C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ngimg.com/download/24979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bassgeisha.deviantart.com/art/Music-Notes-Stock-2104013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FD89AF-04A3-4D57-A567-444A03B89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00849"/>
                  </p:ext>
                </p:extLst>
              </p:nvPr>
            </p:nvGraphicFramePr>
            <p:xfrm>
              <a:off x="1031596" y="1360938"/>
              <a:ext cx="3121454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592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584" marR="100584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FD89AF-04A3-4D57-A567-444A03B89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00849"/>
                  </p:ext>
                </p:extLst>
              </p:nvPr>
            </p:nvGraphicFramePr>
            <p:xfrm>
              <a:off x="1031596" y="1360938"/>
              <a:ext cx="3121454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592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45922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1370" t="-1613" r="-60411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100000" t="-1613" r="-49594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202740" t="-1613" r="-40274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302740" t="-1613" r="-30274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402740" t="-1613" r="-20274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blipFill>
                          <a:blip r:embed="rId2"/>
                          <a:stretch>
                            <a:fillRect l="-495946" t="-1613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4110" t="-1613" r="-137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580FA7F-A92C-46FB-938C-CB04EBBBDD52}"/>
              </a:ext>
            </a:extLst>
          </p:cNvPr>
          <p:cNvSpPr/>
          <p:nvPr/>
        </p:nvSpPr>
        <p:spPr>
          <a:xfrm>
            <a:off x="1188721" y="2425787"/>
            <a:ext cx="998220" cy="7060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38075EE-F709-45FD-89BA-B191A691CFE2}"/>
              </a:ext>
            </a:extLst>
          </p:cNvPr>
          <p:cNvSpPr/>
          <p:nvPr/>
        </p:nvSpPr>
        <p:spPr>
          <a:xfrm>
            <a:off x="2388166" y="1802676"/>
            <a:ext cx="1063693" cy="103427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DE0A5A42-803F-409B-A828-FFAD07107B7C}"/>
              </a:ext>
            </a:extLst>
          </p:cNvPr>
          <p:cNvSpPr/>
          <p:nvPr/>
        </p:nvSpPr>
        <p:spPr>
          <a:xfrm>
            <a:off x="3519262" y="1964745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5AB9C038-A724-4855-A383-9A8E3C42EAB2}"/>
              </a:ext>
            </a:extLst>
          </p:cNvPr>
          <p:cNvSpPr/>
          <p:nvPr/>
        </p:nvSpPr>
        <p:spPr>
          <a:xfrm rot="10800000">
            <a:off x="2412867" y="1995929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F8B5CC2-8C76-4347-80F0-D9CC12A92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817948"/>
                  </p:ext>
                </p:extLst>
              </p:nvPr>
            </p:nvGraphicFramePr>
            <p:xfrm>
              <a:off x="6096000" y="2909656"/>
              <a:ext cx="3710940" cy="706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09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835418334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746684181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1637303707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7060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32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32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F8B5CC2-8C76-4347-80F0-D9CC12A92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817948"/>
                  </p:ext>
                </p:extLst>
              </p:nvPr>
            </p:nvGraphicFramePr>
            <p:xfrm>
              <a:off x="6096000" y="2909656"/>
              <a:ext cx="3710940" cy="706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09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835418334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746684181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1637303707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37109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7060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79" t="-855" r="-9000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279" t="-855" r="-80000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1667" t="-855" r="-408333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639" t="-855" r="-301639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1639" t="-855" r="-201639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639" t="-855" r="-101639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01639" t="-855" r="-1639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FFDB72-CF12-4E11-8A02-6F749A2EC385}"/>
              </a:ext>
            </a:extLst>
          </p:cNvPr>
          <p:cNvSpPr/>
          <p:nvPr/>
        </p:nvSpPr>
        <p:spPr>
          <a:xfrm>
            <a:off x="4587240" y="4175760"/>
            <a:ext cx="2209801" cy="16687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A52D068-4537-432D-BAA5-BBF164716574}"/>
              </a:ext>
            </a:extLst>
          </p:cNvPr>
          <p:cNvSpPr/>
          <p:nvPr/>
        </p:nvSpPr>
        <p:spPr>
          <a:xfrm>
            <a:off x="6998266" y="3939540"/>
            <a:ext cx="1277054" cy="125506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ECE73650-CB53-4C06-A05D-631B112AF04E}"/>
              </a:ext>
            </a:extLst>
          </p:cNvPr>
          <p:cNvSpPr/>
          <p:nvPr/>
        </p:nvSpPr>
        <p:spPr>
          <a:xfrm>
            <a:off x="8388442" y="4446945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D9F9BFA9-B297-4592-B79C-7A4D013304C4}"/>
              </a:ext>
            </a:extLst>
          </p:cNvPr>
          <p:cNvSpPr/>
          <p:nvPr/>
        </p:nvSpPr>
        <p:spPr>
          <a:xfrm rot="10800000">
            <a:off x="6998266" y="4446944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E048E0-E358-4F5D-8963-E75787342AC5}"/>
              </a:ext>
            </a:extLst>
          </p:cNvPr>
          <p:cNvSpPr/>
          <p:nvPr/>
        </p:nvSpPr>
        <p:spPr>
          <a:xfrm>
            <a:off x="2567940" y="797536"/>
            <a:ext cx="2925031" cy="2334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824AD-7EFC-4FC3-9F2A-FD9036802090}"/>
                  </a:ext>
                </a:extLst>
              </p:cNvPr>
              <p:cNvSpPr txBox="1"/>
              <p:nvPr/>
            </p:nvSpPr>
            <p:spPr>
              <a:xfrm>
                <a:off x="3119322" y="5229467"/>
                <a:ext cx="2373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824AD-7EFC-4FC3-9F2A-FD903680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22" y="5229467"/>
                <a:ext cx="23736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C8F68-0C24-4379-9EC6-62B57762D8CC}"/>
                  </a:ext>
                </a:extLst>
              </p:cNvPr>
              <p:cNvSpPr/>
              <p:nvPr/>
            </p:nvSpPr>
            <p:spPr>
              <a:xfrm>
                <a:off x="3952922" y="4191895"/>
                <a:ext cx="4924378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0100110110110110110110110110110101110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C8F68-0C24-4379-9EC6-62B57762D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22" y="4191895"/>
                <a:ext cx="4924378" cy="491778"/>
              </a:xfrm>
              <a:prstGeom prst="rect">
                <a:avLst/>
              </a:prstGeom>
              <a:blipFill>
                <a:blip r:embed="rId3"/>
                <a:stretch>
                  <a:fillRect l="-1852" r="-8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/>
              <p:nvPr/>
            </p:nvSpPr>
            <p:spPr>
              <a:xfrm>
                <a:off x="8878163" y="4191895"/>
                <a:ext cx="2827373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110011011011111101101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163" y="4191895"/>
                <a:ext cx="2827373" cy="491778"/>
              </a:xfrm>
              <a:prstGeom prst="rect">
                <a:avLst/>
              </a:prstGeom>
              <a:blipFill>
                <a:blip r:embed="rId4"/>
                <a:stretch>
                  <a:fillRect l="-6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/>
              <p:nvPr/>
            </p:nvSpPr>
            <p:spPr>
              <a:xfrm>
                <a:off x="2854807" y="1258231"/>
                <a:ext cx="232826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07" y="1258231"/>
                <a:ext cx="2328262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E9B88667-8248-4A6C-A1F8-83FDB885EAC9}"/>
              </a:ext>
            </a:extLst>
          </p:cNvPr>
          <p:cNvSpPr/>
          <p:nvPr/>
        </p:nvSpPr>
        <p:spPr>
          <a:xfrm rot="2744744">
            <a:off x="987519" y="3194440"/>
            <a:ext cx="2888525" cy="1459617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/>
              <p:nvPr/>
            </p:nvSpPr>
            <p:spPr>
              <a:xfrm>
                <a:off x="9248421" y="3268565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421" y="3268565"/>
                <a:ext cx="232826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/>
              <p:nvPr/>
            </p:nvSpPr>
            <p:spPr>
              <a:xfrm>
                <a:off x="7819584" y="1892422"/>
                <a:ext cx="4212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84" y="1892422"/>
                <a:ext cx="421265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6AD739B-D72E-47EB-BFC1-8887CF96521D}"/>
              </a:ext>
            </a:extLst>
          </p:cNvPr>
          <p:cNvGrpSpPr/>
          <p:nvPr/>
        </p:nvGrpSpPr>
        <p:grpSpPr>
          <a:xfrm>
            <a:off x="3855721" y="4671603"/>
            <a:ext cx="2837687" cy="1329145"/>
            <a:chOff x="1188721" y="1802676"/>
            <a:chExt cx="2837687" cy="13291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B29487-36ED-4259-A200-3C3DEA9B4870}"/>
                </a:ext>
              </a:extLst>
            </p:cNvPr>
            <p:cNvSpPr/>
            <p:nvPr/>
          </p:nvSpPr>
          <p:spPr>
            <a:xfrm>
              <a:off x="1188721" y="2425787"/>
              <a:ext cx="998220" cy="7060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3F76BB68-BA91-4533-88FD-BCD53B563AF1}"/>
                </a:ext>
              </a:extLst>
            </p:cNvPr>
            <p:cNvSpPr/>
            <p:nvPr/>
          </p:nvSpPr>
          <p:spPr>
            <a:xfrm>
              <a:off x="2388166" y="1802676"/>
              <a:ext cx="1063693" cy="1034270"/>
            </a:xfrm>
            <a:prstGeom prst="bentUpArrow">
              <a:avLst>
                <a:gd name="adj1" fmla="val 13934"/>
                <a:gd name="adj2" fmla="val 17623"/>
                <a:gd name="adj3" fmla="val 36885"/>
              </a:avLst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Notched Right 18">
              <a:extLst>
                <a:ext uri="{FF2B5EF4-FFF2-40B4-BE49-F238E27FC236}">
                  <a16:creationId xmlns:a16="http://schemas.microsoft.com/office/drawing/2014/main" id="{04595C28-64AB-4111-84D4-7E12AB92E3EE}"/>
                </a:ext>
              </a:extLst>
            </p:cNvPr>
            <p:cNvSpPr/>
            <p:nvPr/>
          </p:nvSpPr>
          <p:spPr>
            <a:xfrm>
              <a:off x="3519262" y="1964745"/>
              <a:ext cx="507146" cy="461042"/>
            </a:xfrm>
            <a:prstGeom prst="notchedRight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6A019AA7-B98C-40D6-A7D6-D23721AF9B75}"/>
                </a:ext>
              </a:extLst>
            </p:cNvPr>
            <p:cNvSpPr/>
            <p:nvPr/>
          </p:nvSpPr>
          <p:spPr>
            <a:xfrm rot="10800000">
              <a:off x="2412867" y="1995929"/>
              <a:ext cx="507146" cy="461042"/>
            </a:xfrm>
            <a:prstGeom prst="notchedRight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7DDF5E4-1A10-4DC4-97C3-E82BF93F1486}"/>
              </a:ext>
            </a:extLst>
          </p:cNvPr>
          <p:cNvSpPr/>
          <p:nvPr/>
        </p:nvSpPr>
        <p:spPr>
          <a:xfrm>
            <a:off x="5587012" y="1106695"/>
            <a:ext cx="1277054" cy="125506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98021D5C-285E-41C5-AD1E-19E841989622}"/>
              </a:ext>
            </a:extLst>
          </p:cNvPr>
          <p:cNvSpPr/>
          <p:nvPr/>
        </p:nvSpPr>
        <p:spPr>
          <a:xfrm>
            <a:off x="6998294" y="1258231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18278379-A6C7-4E35-95D4-A020527230AB}"/>
              </a:ext>
            </a:extLst>
          </p:cNvPr>
          <p:cNvSpPr/>
          <p:nvPr/>
        </p:nvSpPr>
        <p:spPr>
          <a:xfrm rot="10800000">
            <a:off x="5779838" y="1273183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E048E0-E358-4F5D-8963-E75787342AC5}"/>
              </a:ext>
            </a:extLst>
          </p:cNvPr>
          <p:cNvSpPr/>
          <p:nvPr/>
        </p:nvSpPr>
        <p:spPr>
          <a:xfrm>
            <a:off x="3922525" y="1632838"/>
            <a:ext cx="2925031" cy="2334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824AD-7EFC-4FC3-9F2A-FD9036802090}"/>
                  </a:ext>
                </a:extLst>
              </p:cNvPr>
              <p:cNvSpPr txBox="1"/>
              <p:nvPr/>
            </p:nvSpPr>
            <p:spPr>
              <a:xfrm>
                <a:off x="3119322" y="5229467"/>
                <a:ext cx="2373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824AD-7EFC-4FC3-9F2A-FD903680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22" y="5229467"/>
                <a:ext cx="23736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C8F68-0C24-4379-9EC6-62B57762D8CC}"/>
                  </a:ext>
                </a:extLst>
              </p:cNvPr>
              <p:cNvSpPr/>
              <p:nvPr/>
            </p:nvSpPr>
            <p:spPr>
              <a:xfrm>
                <a:off x="3952922" y="4191895"/>
                <a:ext cx="4924378" cy="491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0100110110110110110110110110110101110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C8F68-0C24-4379-9EC6-62B57762D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22" y="4191895"/>
                <a:ext cx="4924378" cy="491778"/>
              </a:xfrm>
              <a:prstGeom prst="rect">
                <a:avLst/>
              </a:prstGeom>
              <a:blipFill>
                <a:blip r:embed="rId3"/>
                <a:stretch>
                  <a:fillRect l="-1852" r="-8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/>
              <p:nvPr/>
            </p:nvSpPr>
            <p:spPr>
              <a:xfrm>
                <a:off x="8878163" y="4191895"/>
                <a:ext cx="2827373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110011011011111101101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163" y="4191895"/>
                <a:ext cx="2827373" cy="491778"/>
              </a:xfrm>
              <a:prstGeom prst="rect">
                <a:avLst/>
              </a:prstGeom>
              <a:blipFill>
                <a:blip r:embed="rId4"/>
                <a:stretch>
                  <a:fillRect l="-6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/>
              <p:nvPr/>
            </p:nvSpPr>
            <p:spPr>
              <a:xfrm>
                <a:off x="3590638" y="2003091"/>
                <a:ext cx="232826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38" y="2003091"/>
                <a:ext cx="2328262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E9B88667-8248-4A6C-A1F8-83FDB885EAC9}"/>
              </a:ext>
            </a:extLst>
          </p:cNvPr>
          <p:cNvSpPr/>
          <p:nvPr/>
        </p:nvSpPr>
        <p:spPr>
          <a:xfrm rot="5032823">
            <a:off x="2508889" y="2673657"/>
            <a:ext cx="2888525" cy="1459617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/>
              <p:nvPr/>
            </p:nvSpPr>
            <p:spPr>
              <a:xfrm>
                <a:off x="9248421" y="3268565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421" y="3268565"/>
                <a:ext cx="232826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6AD739B-D72E-47EB-BFC1-8887CF96521D}"/>
              </a:ext>
            </a:extLst>
          </p:cNvPr>
          <p:cNvGrpSpPr/>
          <p:nvPr/>
        </p:nvGrpSpPr>
        <p:grpSpPr>
          <a:xfrm>
            <a:off x="3855721" y="4671603"/>
            <a:ext cx="2837687" cy="1329145"/>
            <a:chOff x="1188721" y="1802676"/>
            <a:chExt cx="2837687" cy="13291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B29487-36ED-4259-A200-3C3DEA9B4870}"/>
                </a:ext>
              </a:extLst>
            </p:cNvPr>
            <p:cNvSpPr/>
            <p:nvPr/>
          </p:nvSpPr>
          <p:spPr>
            <a:xfrm>
              <a:off x="1188721" y="2425787"/>
              <a:ext cx="998220" cy="7060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3F76BB68-BA91-4533-88FD-BCD53B563AF1}"/>
                </a:ext>
              </a:extLst>
            </p:cNvPr>
            <p:cNvSpPr/>
            <p:nvPr/>
          </p:nvSpPr>
          <p:spPr>
            <a:xfrm>
              <a:off x="2388166" y="1802676"/>
              <a:ext cx="1063693" cy="1034270"/>
            </a:xfrm>
            <a:prstGeom prst="bentUpArrow">
              <a:avLst>
                <a:gd name="adj1" fmla="val 13934"/>
                <a:gd name="adj2" fmla="val 17623"/>
                <a:gd name="adj3" fmla="val 36885"/>
              </a:avLst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Notched Right 18">
              <a:extLst>
                <a:ext uri="{FF2B5EF4-FFF2-40B4-BE49-F238E27FC236}">
                  <a16:creationId xmlns:a16="http://schemas.microsoft.com/office/drawing/2014/main" id="{04595C28-64AB-4111-84D4-7E12AB92E3EE}"/>
                </a:ext>
              </a:extLst>
            </p:cNvPr>
            <p:cNvSpPr/>
            <p:nvPr/>
          </p:nvSpPr>
          <p:spPr>
            <a:xfrm>
              <a:off x="3519262" y="1964745"/>
              <a:ext cx="507146" cy="461042"/>
            </a:xfrm>
            <a:prstGeom prst="notchedRight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6A019AA7-B98C-40D6-A7D6-D23721AF9B75}"/>
                </a:ext>
              </a:extLst>
            </p:cNvPr>
            <p:cNvSpPr/>
            <p:nvPr/>
          </p:nvSpPr>
          <p:spPr>
            <a:xfrm rot="10800000">
              <a:off x="2412867" y="1995929"/>
              <a:ext cx="507146" cy="461042"/>
            </a:xfrm>
            <a:prstGeom prst="notchedRight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7DDF5E4-1A10-4DC4-97C3-E82BF93F1486}"/>
              </a:ext>
            </a:extLst>
          </p:cNvPr>
          <p:cNvSpPr/>
          <p:nvPr/>
        </p:nvSpPr>
        <p:spPr>
          <a:xfrm>
            <a:off x="6945911" y="1889633"/>
            <a:ext cx="1277054" cy="125506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98021D5C-285E-41C5-AD1E-19E841989622}"/>
              </a:ext>
            </a:extLst>
          </p:cNvPr>
          <p:cNvSpPr/>
          <p:nvPr/>
        </p:nvSpPr>
        <p:spPr>
          <a:xfrm>
            <a:off x="8321320" y="2149982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18278379-A6C7-4E35-95D4-A020527230AB}"/>
              </a:ext>
            </a:extLst>
          </p:cNvPr>
          <p:cNvSpPr/>
          <p:nvPr/>
        </p:nvSpPr>
        <p:spPr>
          <a:xfrm rot="10800000">
            <a:off x="7108685" y="2149982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06619-48E5-451B-AB97-2F69D689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46" y="369922"/>
            <a:ext cx="1802583" cy="9313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D5DE4-BCAD-40AC-8A72-9F4880A0BEE2}"/>
              </a:ext>
            </a:extLst>
          </p:cNvPr>
          <p:cNvSpPr/>
          <p:nvPr/>
        </p:nvSpPr>
        <p:spPr>
          <a:xfrm>
            <a:off x="2063289" y="195887"/>
            <a:ext cx="5654745" cy="1303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1EF88-C735-4454-84CC-FFA95B7076A9}"/>
              </a:ext>
            </a:extLst>
          </p:cNvPr>
          <p:cNvSpPr txBox="1"/>
          <p:nvPr/>
        </p:nvSpPr>
        <p:spPr>
          <a:xfrm>
            <a:off x="2182889" y="534322"/>
            <a:ext cx="338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Universal Turing 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A8DCAE-A5A7-4053-8F6A-1B41E033E8A5}"/>
              </a:ext>
            </a:extLst>
          </p:cNvPr>
          <p:cNvSpPr/>
          <p:nvPr/>
        </p:nvSpPr>
        <p:spPr>
          <a:xfrm>
            <a:off x="2063289" y="2060989"/>
            <a:ext cx="4460456" cy="755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34156-AAC5-4E20-A490-778367F8C326}"/>
              </a:ext>
            </a:extLst>
          </p:cNvPr>
          <p:cNvSpPr txBox="1"/>
          <p:nvPr/>
        </p:nvSpPr>
        <p:spPr>
          <a:xfrm>
            <a:off x="2302487" y="2176778"/>
            <a:ext cx="338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Uncomputable</a:t>
            </a:r>
            <a:r>
              <a:rPr lang="en-US" sz="2400" dirty="0"/>
              <a:t>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1CC16-968D-4E0E-8591-8135D84C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49" y="2115920"/>
            <a:ext cx="844620" cy="6240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E3F65E-C9F8-4D06-ACE8-E7451EC502FE}"/>
              </a:ext>
            </a:extLst>
          </p:cNvPr>
          <p:cNvSpPr/>
          <p:nvPr/>
        </p:nvSpPr>
        <p:spPr>
          <a:xfrm>
            <a:off x="2025260" y="3475677"/>
            <a:ext cx="4628240" cy="986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4EC78365-F765-4E06-9E39-18A362D01A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8633" r="6189" b="15378"/>
          <a:stretch/>
        </p:blipFill>
        <p:spPr>
          <a:xfrm>
            <a:off x="5295154" y="3534656"/>
            <a:ext cx="1228591" cy="8801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9CF106-380E-4925-9E32-6A8987E62061}"/>
              </a:ext>
            </a:extLst>
          </p:cNvPr>
          <p:cNvSpPr txBox="1"/>
          <p:nvPr/>
        </p:nvSpPr>
        <p:spPr>
          <a:xfrm>
            <a:off x="4662214" y="5384287"/>
            <a:ext cx="232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Rice’s Theorem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E47596-73A9-4E69-832A-62D7D044388C}"/>
              </a:ext>
            </a:extLst>
          </p:cNvPr>
          <p:cNvSpPr/>
          <p:nvPr/>
        </p:nvSpPr>
        <p:spPr>
          <a:xfrm>
            <a:off x="4508838" y="5179046"/>
            <a:ext cx="2652681" cy="872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FF3CB-02D9-455E-8545-E3940C937DC4}"/>
              </a:ext>
            </a:extLst>
          </p:cNvPr>
          <p:cNvSpPr txBox="1"/>
          <p:nvPr/>
        </p:nvSpPr>
        <p:spPr>
          <a:xfrm>
            <a:off x="2063289" y="3645061"/>
            <a:ext cx="338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3200" i="1" dirty="0">
                <a:solidFill>
                  <a:srgbClr val="C00000"/>
                </a:solidFill>
              </a:rPr>
              <a:t>Halting</a:t>
            </a:r>
            <a:r>
              <a:rPr lang="en-US" sz="2400" dirty="0"/>
              <a:t> Problem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4ED798-A0E8-4DC9-BDFF-7016A950477C}"/>
              </a:ext>
            </a:extLst>
          </p:cNvPr>
          <p:cNvSpPr/>
          <p:nvPr/>
        </p:nvSpPr>
        <p:spPr>
          <a:xfrm>
            <a:off x="1206938" y="5179046"/>
            <a:ext cx="2652681" cy="872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885E7C-6991-4562-A15D-7EBC3D37E2A1}"/>
                  </a:ext>
                </a:extLst>
              </p:cNvPr>
              <p:cNvSpPr txBox="1"/>
              <p:nvPr/>
            </p:nvSpPr>
            <p:spPr>
              <a:xfrm>
                <a:off x="1371991" y="5384287"/>
                <a:ext cx="2322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𝐻𝐴𝐿𝑇𝑂𝑁𝑍𝐸𝑅𝑂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885E7C-6991-4562-A15D-7EBC3D37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91" y="5384287"/>
                <a:ext cx="23225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A9D743E-543F-4E06-A43B-A334C64B1942}"/>
              </a:ext>
            </a:extLst>
          </p:cNvPr>
          <p:cNvSpPr txBox="1"/>
          <p:nvPr/>
        </p:nvSpPr>
        <p:spPr>
          <a:xfrm>
            <a:off x="7963923" y="5138066"/>
            <a:ext cx="159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E309828-8F4E-41C6-A35D-135FAAA152BB}"/>
              </a:ext>
            </a:extLst>
          </p:cNvPr>
          <p:cNvSpPr/>
          <p:nvPr/>
        </p:nvSpPr>
        <p:spPr>
          <a:xfrm>
            <a:off x="4310743" y="1598279"/>
            <a:ext cx="351471" cy="378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C531BA-0413-4477-9D8F-EFF19843E817}"/>
              </a:ext>
            </a:extLst>
          </p:cNvPr>
          <p:cNvSpPr/>
          <p:nvPr/>
        </p:nvSpPr>
        <p:spPr>
          <a:xfrm>
            <a:off x="4242071" y="2944607"/>
            <a:ext cx="374807" cy="47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D892955-B13E-4163-BC0D-2631429743B8}"/>
              </a:ext>
            </a:extLst>
          </p:cNvPr>
          <p:cNvSpPr/>
          <p:nvPr/>
        </p:nvSpPr>
        <p:spPr>
          <a:xfrm rot="1800000">
            <a:off x="3024243" y="4584705"/>
            <a:ext cx="374807" cy="479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971D0D3-7604-4D15-9EA0-D7F2C74EB7EB}"/>
              </a:ext>
            </a:extLst>
          </p:cNvPr>
          <p:cNvSpPr/>
          <p:nvPr/>
        </p:nvSpPr>
        <p:spPr>
          <a:xfrm rot="18852945">
            <a:off x="5081566" y="4570184"/>
            <a:ext cx="374807" cy="479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DFA4B2-E80E-4A25-8BD1-B1B3A5ECA2A5}"/>
              </a:ext>
            </a:extLst>
          </p:cNvPr>
          <p:cNvSpPr txBox="1"/>
          <p:nvPr/>
        </p:nvSpPr>
        <p:spPr>
          <a:xfrm>
            <a:off x="9102123" y="3670152"/>
            <a:ext cx="286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Reductions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3832A6-ACF3-4448-A870-98EA08FC0690}"/>
              </a:ext>
            </a:extLst>
          </p:cNvPr>
          <p:cNvCxnSpPr>
            <a:cxnSpLocks/>
          </p:cNvCxnSpPr>
          <p:nvPr/>
        </p:nvCxnSpPr>
        <p:spPr>
          <a:xfrm flipH="1" flipV="1">
            <a:off x="4890661" y="3281593"/>
            <a:ext cx="4211462" cy="5488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0C63E8-B347-4992-BC8E-491DBA247BD9}"/>
              </a:ext>
            </a:extLst>
          </p:cNvPr>
          <p:cNvCxnSpPr>
            <a:cxnSpLocks/>
          </p:cNvCxnSpPr>
          <p:nvPr/>
        </p:nvCxnSpPr>
        <p:spPr>
          <a:xfrm flipH="1">
            <a:off x="3694566" y="4292136"/>
            <a:ext cx="5567999" cy="5607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F6AF6B-70F8-4D15-9E52-11925638FB99}"/>
              </a:ext>
            </a:extLst>
          </p:cNvPr>
          <p:cNvCxnSpPr>
            <a:cxnSpLocks/>
          </p:cNvCxnSpPr>
          <p:nvPr/>
        </p:nvCxnSpPr>
        <p:spPr>
          <a:xfrm flipH="1">
            <a:off x="5691146" y="4265680"/>
            <a:ext cx="4497883" cy="5950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10D49B7-BED8-4F65-B038-49F526F0F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565" y="2389734"/>
            <a:ext cx="2129912" cy="1305577"/>
          </a:xfrm>
          <a:prstGeom prst="rect">
            <a:avLst/>
          </a:prstGeom>
        </p:spPr>
      </p:pic>
      <p:sp>
        <p:nvSpPr>
          <p:cNvPr id="43" name="Arrow: Down 42">
            <a:extLst>
              <a:ext uri="{FF2B5EF4-FFF2-40B4-BE49-F238E27FC236}">
                <a16:creationId xmlns:a16="http://schemas.microsoft.com/office/drawing/2014/main" id="{753BB466-C355-4087-AD16-96D5F256AE0E}"/>
              </a:ext>
            </a:extLst>
          </p:cNvPr>
          <p:cNvSpPr/>
          <p:nvPr/>
        </p:nvSpPr>
        <p:spPr>
          <a:xfrm rot="18852945">
            <a:off x="6997421" y="4516749"/>
            <a:ext cx="374807" cy="479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A7BCE-10BD-478F-A6DC-82A35302A715}"/>
              </a:ext>
            </a:extLst>
          </p:cNvPr>
          <p:cNvCxnSpPr>
            <a:cxnSpLocks/>
          </p:cNvCxnSpPr>
          <p:nvPr/>
        </p:nvCxnSpPr>
        <p:spPr>
          <a:xfrm flipH="1">
            <a:off x="7487404" y="4318349"/>
            <a:ext cx="3610949" cy="5294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ig clip art">
            <a:extLst>
              <a:ext uri="{FF2B5EF4-FFF2-40B4-BE49-F238E27FC236}">
                <a16:creationId xmlns:a16="http://schemas.microsoft.com/office/drawing/2014/main" id="{A51A8DC4-F220-40D3-8968-548AC3CB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9" y="823741"/>
            <a:ext cx="1769960" cy="17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0ADEF-00DA-4299-A2E2-C8A1C1C409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800000">
            <a:off x="6562554" y="897627"/>
            <a:ext cx="1826057" cy="927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63DC4-26AB-4233-A032-C923AF704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49777" y="1832422"/>
            <a:ext cx="4495878" cy="26733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4E8EB4-6060-4575-A342-77BF16206B41}"/>
              </a:ext>
            </a:extLst>
          </p:cNvPr>
          <p:cNvSpPr/>
          <p:nvPr/>
        </p:nvSpPr>
        <p:spPr>
          <a:xfrm>
            <a:off x="6453030" y="515709"/>
            <a:ext cx="2971799" cy="2133005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75889A-9BA3-489D-AB2B-532CD21C9761}"/>
              </a:ext>
            </a:extLst>
          </p:cNvPr>
          <p:cNvSpPr/>
          <p:nvPr/>
        </p:nvSpPr>
        <p:spPr>
          <a:xfrm>
            <a:off x="1132675" y="199785"/>
            <a:ext cx="8510787" cy="5202091"/>
          </a:xfrm>
          <a:prstGeom prst="rect">
            <a:avLst/>
          </a:prstGeom>
          <a:noFill/>
          <a:ln w="444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DF7612-D157-4F37-9CB3-1DA38C6EB1E3}"/>
              </a:ext>
            </a:extLst>
          </p:cNvPr>
          <p:cNvSpPr/>
          <p:nvPr/>
        </p:nvSpPr>
        <p:spPr>
          <a:xfrm rot="19150635">
            <a:off x="5208582" y="2268710"/>
            <a:ext cx="1397294" cy="27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9B78543-716C-4081-9A81-F710D3F272F9}"/>
              </a:ext>
            </a:extLst>
          </p:cNvPr>
          <p:cNvSpPr/>
          <p:nvPr/>
        </p:nvSpPr>
        <p:spPr>
          <a:xfrm rot="8412148">
            <a:off x="5987601" y="3029479"/>
            <a:ext cx="1462705" cy="279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Barak, Boaz</cp:lastModifiedBy>
  <cp:revision>4</cp:revision>
  <dcterms:created xsi:type="dcterms:W3CDTF">2019-06-06T17:27:28Z</dcterms:created>
  <dcterms:modified xsi:type="dcterms:W3CDTF">2019-10-23T18:14:11Z</dcterms:modified>
</cp:coreProperties>
</file>