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CF80-E834-4B3B-AD49-F6B6F46C7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FCCFD-6CB7-40A2-AAF6-790C4DFDC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3E981-8C93-48F4-A9C0-0907CCAB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58A6-6161-463E-A0A4-462DDF85CC2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2AD22-526A-4DBB-AC24-F37E8420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CFCDE-374E-469A-9E8F-1E774F26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789F-633C-4A7A-88F2-5E75C773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E11D-9176-43B3-91CA-EC3F2E0E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88A83-2B10-43BF-AA4B-DE848BD13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8277C-ABC6-47C2-89CF-57AA0BB4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58A6-6161-463E-A0A4-462DDF85CC2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DCE5-3AAA-4E66-8BDF-6708148C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7844-99E3-4C5D-8B9F-A2C43AB2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789F-633C-4A7A-88F2-5E75C773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4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969D2-FF0E-4ADB-AFB5-8C1416F13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B76B6-34D9-4D70-A97E-FB7978939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3D9EE-DB7F-4194-8138-3D0D125E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58A6-6161-463E-A0A4-462DDF85CC2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BA44C-E74A-428D-85DE-82D4CBC0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8153-9CD5-4F38-86DE-5A088F0F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789F-633C-4A7A-88F2-5E75C773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7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C321-F049-4C6E-92F3-96D40C92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3BF3E-C817-4039-81C0-B0CD3B00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4A47-4DAD-4FB2-8DDE-A55A57A0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58A6-6161-463E-A0A4-462DDF85CC2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2A265-AB66-493F-AFE5-2DEE3D2C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BFB2-910D-41C4-97DD-78C2F580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789F-633C-4A7A-88F2-5E75C773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9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0C22-8113-415A-8F7D-AC0B4D39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3C89A-6156-4A04-8C5B-DE23EAEE5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8937E-9E63-4A1E-A457-E2818E8A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58A6-6161-463E-A0A4-462DDF85CC2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74C54-2C26-4C77-B8D8-2E287ECE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0D1FB-179F-4604-8929-17B444CC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789F-633C-4A7A-88F2-5E75C773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4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F896-669C-4A64-A064-A3DEDED1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1006-CBD5-4DE6-98FF-D403A5BD8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C8255-4605-4E2B-BFFE-6E50F2098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7C52F-2607-4697-9DFA-E62F52A9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58A6-6161-463E-A0A4-462DDF85CC2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EAA8B-3880-46D1-A83E-13DD2204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C9AD6-B284-4E1D-A08E-F41818C1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789F-633C-4A7A-88F2-5E75C773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9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09C1-1495-4715-B654-60405D6C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EE67E-6D10-48FC-BBE9-6D604AF2C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4F463-3ED8-4394-AA9D-05D95444D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701DA-E6CB-4470-B84C-DDADFB121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7028C-C698-4FE2-A5AF-F87EF9004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98580-0DD1-43CA-AB77-4787E89F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58A6-6161-463E-A0A4-462DDF85CC2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CB1EB-A675-452C-8D09-374E53AB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170B9-A129-4C59-ACE8-BAA624B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789F-633C-4A7A-88F2-5E75C773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3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9380-54DB-4666-B951-E454794D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8008E-CBF5-4050-9518-EAF5D9A8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58A6-6161-463E-A0A4-462DDF85CC2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E51AE-6670-42B1-8BB1-91A03A3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2573A-9E1F-46DC-A5E2-2A50BCFA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789F-633C-4A7A-88F2-5E75C773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2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41771-0F18-48FA-9D31-52CF49BD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58A6-6161-463E-A0A4-462DDF85CC2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C68C7-A2D7-489A-95CF-2B2558C6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CFE55-B2F0-4268-AFEF-94411B91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789F-633C-4A7A-88F2-5E75C773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0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51F7-1DA1-4267-94B5-63B1E55F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3080-7D22-4478-9B38-30DC4B443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625BC-86F7-409E-9D9E-2278B9DF1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DD806-07E1-45D6-93B1-B33B8D05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58A6-6161-463E-A0A4-462DDF85CC2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A0073-877F-4D79-A65C-96B8CE33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B0349-0C83-4133-A4E9-514CBC89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789F-633C-4A7A-88F2-5E75C773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6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825F-DAFF-442D-AEEA-9DEBAC09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2EC8F-F055-4C61-ADD0-9C339092D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5A4F6-5F09-41CC-B1B2-40BF05E2D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8327D-8598-4E4A-B73A-DB5A299A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58A6-6161-463E-A0A4-462DDF85CC2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BE0EB-9DCC-4C86-BCA6-27BB86A8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18B3C-57C7-4644-AEDC-7B9469E5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789F-633C-4A7A-88F2-5E75C773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5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E8E0A-8927-4670-9B4A-58566881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D426-682D-4D7A-A2E8-A9EDCBE0F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CA105-B20C-4E2B-887F-7BFC02C8C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58A6-6161-463E-A0A4-462DDF85CC2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A9BE-A51D-4B86-9C0F-7328AC6CC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E00DE-E121-43E5-8F7B-F89D67D9F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789F-633C-4A7A-88F2-5E75C773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8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81F59E8D-AF34-40AB-9407-3E23A6ECA98E}"/>
              </a:ext>
            </a:extLst>
          </p:cNvPr>
          <p:cNvSpPr/>
          <p:nvPr/>
        </p:nvSpPr>
        <p:spPr>
          <a:xfrm>
            <a:off x="3855784" y="1088187"/>
            <a:ext cx="3833127" cy="5435557"/>
          </a:xfrm>
          <a:prstGeom prst="flowChartDelay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AA961-53FA-4503-9F42-8999322E3E91}"/>
                  </a:ext>
                </a:extLst>
              </p:cNvPr>
              <p:cNvSpPr txBox="1"/>
              <p:nvPr/>
            </p:nvSpPr>
            <p:spPr>
              <a:xfrm>
                <a:off x="4537691" y="2455612"/>
                <a:ext cx="2328262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AA961-53FA-4503-9F42-8999322E3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691" y="2455612"/>
                <a:ext cx="2328262" cy="2215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DDF3407-C0C8-4CBF-8C15-D26201B5E0CF}"/>
                  </a:ext>
                </a:extLst>
              </p:cNvPr>
              <p:cNvSpPr/>
              <p:nvPr/>
            </p:nvSpPr>
            <p:spPr>
              <a:xfrm rot="5400000">
                <a:off x="1613583" y="2489627"/>
                <a:ext cx="3398904" cy="4917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010011011011011011010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DDF3407-C0C8-4CBF-8C15-D26201B5E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613583" y="2489627"/>
                <a:ext cx="3398904" cy="4917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93295B-4D21-44A7-AA2C-E1E799E5824E}"/>
                  </a:ext>
                </a:extLst>
              </p:cNvPr>
              <p:cNvSpPr/>
              <p:nvPr/>
            </p:nvSpPr>
            <p:spPr>
              <a:xfrm rot="5400000">
                <a:off x="2442943" y="5307875"/>
                <a:ext cx="1740182" cy="4917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11101101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93295B-4D21-44A7-AA2C-E1E799E58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42943" y="5307875"/>
                <a:ext cx="1740182" cy="491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Delay 7">
            <a:extLst>
              <a:ext uri="{FF2B5EF4-FFF2-40B4-BE49-F238E27FC236}">
                <a16:creationId xmlns:a16="http://schemas.microsoft.com/office/drawing/2014/main" id="{CBF03CB0-F9B6-4052-8B1B-57D9430CFCD1}"/>
              </a:ext>
            </a:extLst>
          </p:cNvPr>
          <p:cNvSpPr/>
          <p:nvPr/>
        </p:nvSpPr>
        <p:spPr>
          <a:xfrm>
            <a:off x="191898" y="409428"/>
            <a:ext cx="1618770" cy="2250140"/>
          </a:xfrm>
          <a:prstGeom prst="flowChartDelay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5B3729-44C1-460C-84D2-7C6262DB3C63}"/>
                  </a:ext>
                </a:extLst>
              </p:cNvPr>
              <p:cNvSpPr txBox="1"/>
              <p:nvPr/>
            </p:nvSpPr>
            <p:spPr>
              <a:xfrm>
                <a:off x="-335482" y="846597"/>
                <a:ext cx="23282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5B3729-44C1-460C-84D2-7C6262DB3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5482" y="846597"/>
                <a:ext cx="2328262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F8AB3334-FA21-4364-BC75-EF3F979EAD6F}"/>
              </a:ext>
            </a:extLst>
          </p:cNvPr>
          <p:cNvSpPr/>
          <p:nvPr/>
        </p:nvSpPr>
        <p:spPr>
          <a:xfrm rot="1893492">
            <a:off x="201723" y="2438323"/>
            <a:ext cx="2888525" cy="1459617"/>
          </a:xfrm>
          <a:prstGeom prst="curved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6C36B7-13B1-497B-B625-865D22C9222E}"/>
              </a:ext>
            </a:extLst>
          </p:cNvPr>
          <p:cNvSpPr/>
          <p:nvPr/>
        </p:nvSpPr>
        <p:spPr>
          <a:xfrm>
            <a:off x="7791840" y="3230218"/>
            <a:ext cx="1060396" cy="1005968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3C1A11-9E69-49E5-A802-DEC0F270DB8C}"/>
                  </a:ext>
                </a:extLst>
              </p:cNvPr>
              <p:cNvSpPr txBox="1"/>
              <p:nvPr/>
            </p:nvSpPr>
            <p:spPr>
              <a:xfrm>
                <a:off x="1469273" y="4898606"/>
                <a:ext cx="23282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3C1A11-9E69-49E5-A802-DEC0F270D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73" y="4898606"/>
                <a:ext cx="2328262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9C7A8A-60E1-49A7-9812-89F4FB85FCD0}"/>
                  </a:ext>
                </a:extLst>
              </p:cNvPr>
              <p:cNvSpPr txBox="1"/>
              <p:nvPr/>
            </p:nvSpPr>
            <p:spPr>
              <a:xfrm>
                <a:off x="8404600" y="3379259"/>
                <a:ext cx="42126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9C7A8A-60E1-49A7-9812-89F4FB85F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600" y="3379259"/>
                <a:ext cx="4212653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13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DDF3407-C0C8-4CBF-8C15-D26201B5E0CF}"/>
                  </a:ext>
                </a:extLst>
              </p:cNvPr>
              <p:cNvSpPr/>
              <p:nvPr/>
            </p:nvSpPr>
            <p:spPr>
              <a:xfrm rot="5400000">
                <a:off x="3411903" y="2744779"/>
                <a:ext cx="3398904" cy="4917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010011011011011011010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DDF3407-C0C8-4CBF-8C15-D26201B5E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411903" y="2744779"/>
                <a:ext cx="3398904" cy="4917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F87A6FBF-F0D9-4D59-B094-0BC8FA76754D}"/>
              </a:ext>
            </a:extLst>
          </p:cNvPr>
          <p:cNvSpPr/>
          <p:nvPr/>
        </p:nvSpPr>
        <p:spPr>
          <a:xfrm>
            <a:off x="3365094" y="2594428"/>
            <a:ext cx="1021080" cy="640080"/>
          </a:xfrm>
          <a:prstGeom prst="left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39000F-2155-47D7-B7A7-9679F5D8E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3" y="1822742"/>
            <a:ext cx="2425301" cy="21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3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7E38A42-8C74-4A09-A6ED-0CA15C67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4" y="698653"/>
            <a:ext cx="2729542" cy="2183452"/>
          </a:xfrm>
          <a:prstGeom prst="rect">
            <a:avLst/>
          </a:prstGeom>
        </p:spPr>
      </p:pic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81F59E8D-AF34-40AB-9407-3E23A6ECA98E}"/>
              </a:ext>
            </a:extLst>
          </p:cNvPr>
          <p:cNvSpPr/>
          <p:nvPr/>
        </p:nvSpPr>
        <p:spPr>
          <a:xfrm>
            <a:off x="3855784" y="1088187"/>
            <a:ext cx="8202401" cy="5435557"/>
          </a:xfrm>
          <a:prstGeom prst="flowChartDelay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AA961-53FA-4503-9F42-8999322E3E91}"/>
                  </a:ext>
                </a:extLst>
              </p:cNvPr>
              <p:cNvSpPr txBox="1"/>
              <p:nvPr/>
            </p:nvSpPr>
            <p:spPr>
              <a:xfrm>
                <a:off x="5972482" y="2659568"/>
                <a:ext cx="2328262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AA961-53FA-4503-9F42-8999322E3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482" y="2659568"/>
                <a:ext cx="2328262" cy="2215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DDF3407-C0C8-4CBF-8C15-D26201B5E0CF}"/>
                  </a:ext>
                </a:extLst>
              </p:cNvPr>
              <p:cNvSpPr/>
              <p:nvPr/>
            </p:nvSpPr>
            <p:spPr>
              <a:xfrm rot="5400000">
                <a:off x="1613583" y="2489627"/>
                <a:ext cx="3398904" cy="4917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010011011011011011010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DDF3407-C0C8-4CBF-8C15-D26201B5E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613583" y="2489627"/>
                <a:ext cx="3398904" cy="491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93295B-4D21-44A7-AA2C-E1E799E5824E}"/>
                  </a:ext>
                </a:extLst>
              </p:cNvPr>
              <p:cNvSpPr/>
              <p:nvPr/>
            </p:nvSpPr>
            <p:spPr>
              <a:xfrm rot="5400000">
                <a:off x="2442943" y="5307875"/>
                <a:ext cx="1740182" cy="4917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11101101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93295B-4D21-44A7-AA2C-E1E799E58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42943" y="5307875"/>
                <a:ext cx="1740182" cy="4917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Curved Up 10">
            <a:extLst>
              <a:ext uri="{FF2B5EF4-FFF2-40B4-BE49-F238E27FC236}">
                <a16:creationId xmlns:a16="http://schemas.microsoft.com/office/drawing/2014/main" id="{F8AB3334-FA21-4364-BC75-EF3F979EAD6F}"/>
              </a:ext>
            </a:extLst>
          </p:cNvPr>
          <p:cNvSpPr/>
          <p:nvPr/>
        </p:nvSpPr>
        <p:spPr>
          <a:xfrm rot="1893492">
            <a:off x="201723" y="2438323"/>
            <a:ext cx="2888525" cy="1459617"/>
          </a:xfrm>
          <a:prstGeom prst="curved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3C1A11-9E69-49E5-A802-DEC0F270DB8C}"/>
                  </a:ext>
                </a:extLst>
              </p:cNvPr>
              <p:cNvSpPr txBox="1"/>
              <p:nvPr/>
            </p:nvSpPr>
            <p:spPr>
              <a:xfrm>
                <a:off x="1469273" y="4898606"/>
                <a:ext cx="23282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3C1A11-9E69-49E5-A802-DEC0F270D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73" y="4898606"/>
                <a:ext cx="2328262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99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7E38A42-8C74-4A09-A6ED-0CA15C67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91" y="891295"/>
            <a:ext cx="3574570" cy="2859418"/>
          </a:xfrm>
          <a:prstGeom prst="rect">
            <a:avLst/>
          </a:prstGeom>
        </p:spPr>
      </p:pic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81F59E8D-AF34-40AB-9407-3E23A6ECA98E}"/>
              </a:ext>
            </a:extLst>
          </p:cNvPr>
          <p:cNvSpPr/>
          <p:nvPr/>
        </p:nvSpPr>
        <p:spPr>
          <a:xfrm>
            <a:off x="5737925" y="1088187"/>
            <a:ext cx="3809936" cy="5435557"/>
          </a:xfrm>
          <a:prstGeom prst="flowChartDelay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AA961-53FA-4503-9F42-8999322E3E91}"/>
                  </a:ext>
                </a:extLst>
              </p:cNvPr>
              <p:cNvSpPr txBox="1"/>
              <p:nvPr/>
            </p:nvSpPr>
            <p:spPr>
              <a:xfrm>
                <a:off x="6300142" y="2321004"/>
                <a:ext cx="2328262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AA961-53FA-4503-9F42-8999322E3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42" y="2321004"/>
                <a:ext cx="2328262" cy="2215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DDF3407-C0C8-4CBF-8C15-D26201B5E0CF}"/>
                  </a:ext>
                </a:extLst>
              </p:cNvPr>
              <p:cNvSpPr/>
              <p:nvPr/>
            </p:nvSpPr>
            <p:spPr>
              <a:xfrm rot="5400000">
                <a:off x="3495723" y="2489627"/>
                <a:ext cx="3398904" cy="4917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010011011011011011010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DDF3407-C0C8-4CBF-8C15-D26201B5E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495723" y="2489627"/>
                <a:ext cx="3398904" cy="491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93295B-4D21-44A7-AA2C-E1E799E5824E}"/>
                  </a:ext>
                </a:extLst>
              </p:cNvPr>
              <p:cNvSpPr/>
              <p:nvPr/>
            </p:nvSpPr>
            <p:spPr>
              <a:xfrm rot="5400000">
                <a:off x="4325083" y="5307875"/>
                <a:ext cx="1740182" cy="4917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11101101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93295B-4D21-44A7-AA2C-E1E799E58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325083" y="5307875"/>
                <a:ext cx="1740182" cy="4917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Curved Up 10">
            <a:extLst>
              <a:ext uri="{FF2B5EF4-FFF2-40B4-BE49-F238E27FC236}">
                <a16:creationId xmlns:a16="http://schemas.microsoft.com/office/drawing/2014/main" id="{F8AB3334-FA21-4364-BC75-EF3F979EAD6F}"/>
              </a:ext>
            </a:extLst>
          </p:cNvPr>
          <p:cNvSpPr/>
          <p:nvPr/>
        </p:nvSpPr>
        <p:spPr>
          <a:xfrm rot="1893492">
            <a:off x="2083863" y="2438323"/>
            <a:ext cx="2888525" cy="1459617"/>
          </a:xfrm>
          <a:prstGeom prst="curved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3C1A11-9E69-49E5-A802-DEC0F270DB8C}"/>
                  </a:ext>
                </a:extLst>
              </p:cNvPr>
              <p:cNvSpPr txBox="1"/>
              <p:nvPr/>
            </p:nvSpPr>
            <p:spPr>
              <a:xfrm>
                <a:off x="3351413" y="4898606"/>
                <a:ext cx="23282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3C1A11-9E69-49E5-A802-DEC0F270D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413" y="4898606"/>
                <a:ext cx="2328262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50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8316DFB-A11A-49AE-AF67-D39F65448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194" y="1569525"/>
            <a:ext cx="2729542" cy="2183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DDF3407-C0C8-4CBF-8C15-D26201B5E0CF}"/>
                  </a:ext>
                </a:extLst>
              </p:cNvPr>
              <p:cNvSpPr/>
              <p:nvPr/>
            </p:nvSpPr>
            <p:spPr>
              <a:xfrm rot="5400000">
                <a:off x="5073402" y="2519364"/>
                <a:ext cx="3398904" cy="4917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010011011011011011010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DDF3407-C0C8-4CBF-8C15-D26201B5E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73402" y="2519364"/>
                <a:ext cx="3398904" cy="4917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5B3729-44C1-460C-84D2-7C6262DB3C63}"/>
                  </a:ext>
                </a:extLst>
              </p:cNvPr>
              <p:cNvSpPr txBox="1"/>
              <p:nvPr/>
            </p:nvSpPr>
            <p:spPr>
              <a:xfrm>
                <a:off x="484574" y="1999532"/>
                <a:ext cx="23282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5B3729-44C1-460C-84D2-7C6262DB3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74" y="1999532"/>
                <a:ext cx="2328262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5B3729-44C1-460C-84D2-7C6262DB3C63}"/>
                  </a:ext>
                </a:extLst>
              </p:cNvPr>
              <p:cNvSpPr txBox="1"/>
              <p:nvPr/>
            </p:nvSpPr>
            <p:spPr>
              <a:xfrm>
                <a:off x="4807418" y="2061086"/>
                <a:ext cx="23282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5B3729-44C1-460C-84D2-7C6262DB3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418" y="2061086"/>
                <a:ext cx="2328262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5B3729-44C1-460C-84D2-7C6262DB3C63}"/>
                  </a:ext>
                </a:extLst>
              </p:cNvPr>
              <p:cNvSpPr txBox="1"/>
              <p:nvPr/>
            </p:nvSpPr>
            <p:spPr>
              <a:xfrm>
                <a:off x="3781934" y="1999532"/>
                <a:ext cx="232826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8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5B3729-44C1-460C-84D2-7C6262DB3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934" y="1999532"/>
                <a:ext cx="2328262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04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6</cp:revision>
  <dcterms:created xsi:type="dcterms:W3CDTF">2019-01-14T22:57:40Z</dcterms:created>
  <dcterms:modified xsi:type="dcterms:W3CDTF">2019-06-04T21:40:52Z</dcterms:modified>
</cp:coreProperties>
</file>