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84E-3853-4306-A49E-ABCF9B11A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B8E59-37F7-46C3-BAA4-3A5321B8E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DE2D-CF01-49DF-8476-6A0C92DD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B492-E758-4CEA-9035-6E0DAC0E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BE65-2552-4E1E-ABB1-DAFA913A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D151-5295-4132-9C07-D2AC0146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7E270-5756-432A-B77A-A0C1166B6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E8A2-CD39-41C4-A16A-9688C9AB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8A3B-14E9-4A10-8CC9-9848D27D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E7F9-8B99-4165-A785-5D7A3F1D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0DC9C-F717-429C-90EE-D35E9FFAD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ADE42-5108-4CED-993B-F9BB21E2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E04D6-E0B5-44CC-80CB-3C0DCD90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81DB-5C66-4CB9-87C6-4C798E33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7FF6-DDEB-41AF-B5C4-4357F26B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EBEF-0B4D-4928-9F75-5405C3C0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86D7-6307-41C7-89A7-1F87B75B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5871-4FC7-4984-86A5-15B9D2D4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B1E3-0D65-4FBB-97D3-D1B88A48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3A85-D3FD-4F6C-A58C-8DF207E4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80A6-1DD3-4BF2-89D5-B09AAC01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A8115-9AC4-4889-950B-B4F131E2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4A81-6AA9-4968-A6A2-63AF374B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4F4C-F024-48B5-97CA-4C642650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E047-87DD-4E97-9D6D-59232A3C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5FB2-ABF6-4B42-A327-CD74FA1D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B14C-5BA2-48D1-A4F8-C2427B496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5E63A-2A74-4DD5-BDD6-D044D103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BE90A-6D87-4A7F-A7F0-62B74B93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8D985-EB19-4D59-AC0D-7078EDDF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7CF37-36A5-4EB4-896D-9C704E91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6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04FB-D3AA-4937-940A-605D151E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B0F81-64FE-4B98-9327-4A46ACB9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CF7F-AB0C-40A5-A090-F04D2362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E7E61-C6D2-4DB4-BCC6-865372040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044C2-9545-4B9B-B391-79AB982A8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71CC0-1CC4-4126-A77A-3AC3A9A5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9AC3C-D792-44FF-83EE-BC9F8B91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38F77-C1D9-4142-9F6F-3947A7B2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0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CC70-E781-44B0-8DF5-3E527745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E0EA5-732A-4CAF-9FD6-830872A8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39A37-C02B-49F1-AC02-0AA50763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D4BD0-1E3C-4002-BECF-403CA15A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699CB-4958-4C86-8797-E1D54945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DC74D-86B4-4FE0-979E-C20E7176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54A30-4086-4086-8E91-A201086A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2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E403-CDA7-4AC3-849D-6CA484B3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7E5B-297F-4DB4-BF9C-BB053E9C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98A7E-F9E5-496F-80EF-172B743C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1FA20-FBE6-4AD6-A5CB-D2BA57FF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A41FD-8A5A-446E-A99E-4D1AFE0E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C8816-4362-4428-9FD9-72AC2D24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2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8F88-770B-4937-884B-0E6EB7CA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7E75A-3BAB-4EEE-8A07-F6885F381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2840-EAF1-46DE-9DC3-F4A481E6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1F9B0-95D3-4153-91B9-9080E70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6F97-BD94-4DA5-83CE-FB8281E7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25CF-0009-4C1D-BED0-2C16AEDE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5A979-F400-4B19-825E-0282419A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B6D23-B194-4AEB-B763-B290FA97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17D4-2FDC-43AA-8FF7-9A7B8F2CB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00E4-1C54-44FD-A992-B5084B3039D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B26E-5D00-4ABC-AAD5-B93998250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AF07-C227-4016-AFFA-5B36899E7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CB33-8C0C-4151-9464-4ACE9B02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435F0A-A73A-435C-AB71-78A5C93B1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67524"/>
              </p:ext>
            </p:extLst>
          </p:nvPr>
        </p:nvGraphicFramePr>
        <p:xfrm>
          <a:off x="2615980" y="1160891"/>
          <a:ext cx="9271227" cy="5180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1487">
                  <a:extLst>
                    <a:ext uri="{9D8B030D-6E8A-4147-A177-3AD203B41FA5}">
                      <a16:colId xmlns:a16="http://schemas.microsoft.com/office/drawing/2014/main" val="2855948017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2508687937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966797799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3194742818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3421009291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4142849999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642184596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2759121342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650831720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1183418693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1720184869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98929479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813950279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255269523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231567198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1255576345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3383787055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587934267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2007684375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3899033691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3615933302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30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F0AA72-FAD3-4064-B510-8E222E508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54319"/>
              </p:ext>
            </p:extLst>
          </p:nvPr>
        </p:nvGraphicFramePr>
        <p:xfrm>
          <a:off x="2615980" y="2541128"/>
          <a:ext cx="3082128" cy="51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304">
                  <a:extLst>
                    <a:ext uri="{9D8B030D-6E8A-4147-A177-3AD203B41FA5}">
                      <a16:colId xmlns:a16="http://schemas.microsoft.com/office/drawing/2014/main" val="3183406245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3320673397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1999951804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2126109408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3315022452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662492477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269238853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89719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B5E28F1B-9A42-4CFF-ADC9-CCAE5EAC7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83765"/>
              </p:ext>
            </p:extLst>
          </p:nvPr>
        </p:nvGraphicFramePr>
        <p:xfrm>
          <a:off x="2615980" y="3387404"/>
          <a:ext cx="3082128" cy="51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304">
                  <a:extLst>
                    <a:ext uri="{9D8B030D-6E8A-4147-A177-3AD203B41FA5}">
                      <a16:colId xmlns:a16="http://schemas.microsoft.com/office/drawing/2014/main" val="3183406245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3320673397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1999951804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2126109408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3315022452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662492477"/>
                    </a:ext>
                  </a:extLst>
                </a:gridCol>
                <a:gridCol w="440304">
                  <a:extLst>
                    <a:ext uri="{9D8B030D-6E8A-4147-A177-3AD203B41FA5}">
                      <a16:colId xmlns:a16="http://schemas.microsoft.com/office/drawing/2014/main" val="269238853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89719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00B61794-F0D8-45CA-9F45-B77D21F24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81240"/>
              </p:ext>
            </p:extLst>
          </p:nvPr>
        </p:nvGraphicFramePr>
        <p:xfrm>
          <a:off x="2609872" y="4211101"/>
          <a:ext cx="440304" cy="51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304">
                  <a:extLst>
                    <a:ext uri="{9D8B030D-6E8A-4147-A177-3AD203B41FA5}">
                      <a16:colId xmlns:a16="http://schemas.microsoft.com/office/drawing/2014/main" val="3183406245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897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B66A7B8-D07F-4B16-85F7-B95839B591C4}"/>
              </a:ext>
            </a:extLst>
          </p:cNvPr>
          <p:cNvSpPr txBox="1"/>
          <p:nvPr/>
        </p:nvSpPr>
        <p:spPr>
          <a:xfrm>
            <a:off x="1630018" y="2569301"/>
            <a:ext cx="985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EAA2A-582F-4F72-B6D2-181BDFAA0885}"/>
              </a:ext>
            </a:extLst>
          </p:cNvPr>
          <p:cNvSpPr txBox="1"/>
          <p:nvPr/>
        </p:nvSpPr>
        <p:spPr>
          <a:xfrm>
            <a:off x="1630018" y="3364825"/>
            <a:ext cx="985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66884-9AC3-45E8-B5AD-C2B45E98119C}"/>
              </a:ext>
            </a:extLst>
          </p:cNvPr>
          <p:cNvSpPr txBox="1"/>
          <p:nvPr/>
        </p:nvSpPr>
        <p:spPr>
          <a:xfrm>
            <a:off x="1448981" y="4239274"/>
            <a:ext cx="985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1671E-E0B0-4CF3-885D-1656120C1CCC}"/>
              </a:ext>
            </a:extLst>
          </p:cNvPr>
          <p:cNvSpPr txBox="1"/>
          <p:nvPr/>
        </p:nvSpPr>
        <p:spPr>
          <a:xfrm>
            <a:off x="1455089" y="1160891"/>
            <a:ext cx="985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FD8D3AE-D594-45E2-8D11-9BD008673A15}"/>
              </a:ext>
            </a:extLst>
          </p:cNvPr>
          <p:cNvSpPr/>
          <p:nvPr/>
        </p:nvSpPr>
        <p:spPr>
          <a:xfrm>
            <a:off x="959125" y="2569301"/>
            <a:ext cx="559574" cy="2217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13275E-9AAF-4CAB-9603-BC1FE524F466}"/>
              </a:ext>
            </a:extLst>
          </p:cNvPr>
          <p:cNvSpPr/>
          <p:nvPr/>
        </p:nvSpPr>
        <p:spPr>
          <a:xfrm>
            <a:off x="959126" y="1100666"/>
            <a:ext cx="440304" cy="604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914DC7-BFA5-48D5-8263-BA8D7E238F30}"/>
                  </a:ext>
                </a:extLst>
              </p:cNvPr>
              <p:cNvSpPr txBox="1"/>
              <p:nvPr/>
            </p:nvSpPr>
            <p:spPr>
              <a:xfrm rot="16200000">
                <a:off x="-494911" y="745392"/>
                <a:ext cx="19021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Universal</a:t>
                </a:r>
                <a:br>
                  <a:rPr lang="en-US" sz="2400" dirty="0"/>
                </a:br>
                <a:r>
                  <a:rPr lang="en-US" sz="2400" dirty="0"/>
                  <a:t>program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914DC7-BFA5-48D5-8263-BA8D7E238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4911" y="745392"/>
                <a:ext cx="1902148" cy="830997"/>
              </a:xfrm>
              <a:prstGeom prst="rect">
                <a:avLst/>
              </a:prstGeom>
              <a:blipFill>
                <a:blip r:embed="rId2"/>
                <a:stretch>
                  <a:fillRect l="-5882" r="-16176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920E1-E49D-4231-9EF3-CDD20160A1CF}"/>
                  </a:ext>
                </a:extLst>
              </p:cNvPr>
              <p:cNvSpPr txBox="1"/>
              <p:nvPr/>
            </p:nvSpPr>
            <p:spPr>
              <a:xfrm rot="16200000">
                <a:off x="-466231" y="3076704"/>
                <a:ext cx="19021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Simulated program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920E1-E49D-4231-9EF3-CDD20160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66231" y="3076704"/>
                <a:ext cx="1902148" cy="830997"/>
              </a:xfrm>
              <a:prstGeom prst="rect">
                <a:avLst/>
              </a:prstGeom>
              <a:blipFill>
                <a:blip r:embed="rId3"/>
                <a:stretch>
                  <a:fillRect l="-5839" r="-15328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38F6F69C-050A-4DAD-A8A2-F67510F4C714}"/>
              </a:ext>
            </a:extLst>
          </p:cNvPr>
          <p:cNvSpPr/>
          <p:nvPr/>
        </p:nvSpPr>
        <p:spPr>
          <a:xfrm rot="5400000">
            <a:off x="3048816" y="156028"/>
            <a:ext cx="440304" cy="1270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F281855-22F2-45CC-B6FC-B2C6FDE5C280}"/>
              </a:ext>
            </a:extLst>
          </p:cNvPr>
          <p:cNvSpPr/>
          <p:nvPr/>
        </p:nvSpPr>
        <p:spPr>
          <a:xfrm rot="5400000">
            <a:off x="4357820" y="119904"/>
            <a:ext cx="440304" cy="1270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CF0297-991E-4854-84EC-16F91D12DB93}"/>
                  </a:ext>
                </a:extLst>
              </p:cNvPr>
              <p:cNvSpPr txBox="1"/>
              <p:nvPr/>
            </p:nvSpPr>
            <p:spPr>
              <a:xfrm>
                <a:off x="2933269" y="137872"/>
                <a:ext cx="1644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CF0297-991E-4854-84EC-16F91D12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69" y="137872"/>
                <a:ext cx="1644703" cy="369332"/>
              </a:xfrm>
              <a:prstGeom prst="rect">
                <a:avLst/>
              </a:prstGeom>
              <a:blipFill>
                <a:blip r:embed="rId4"/>
                <a:stretch>
                  <a:fillRect l="-29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56245E-1748-4099-84D0-43521D9ED13D}"/>
                  </a:ext>
                </a:extLst>
              </p:cNvPr>
              <p:cNvSpPr txBox="1"/>
              <p:nvPr/>
            </p:nvSpPr>
            <p:spPr>
              <a:xfrm>
                <a:off x="4214755" y="137872"/>
                <a:ext cx="1644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56245E-1748-4099-84D0-43521D9E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55" y="137872"/>
                <a:ext cx="1644703" cy="369332"/>
              </a:xfrm>
              <a:prstGeom prst="rect">
                <a:avLst/>
              </a:prstGeom>
              <a:blipFill>
                <a:blip r:embed="rId5"/>
                <a:stretch>
                  <a:fillRect l="-29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9DFB7A-C18B-48BE-992C-B14097642296}"/>
                  </a:ext>
                </a:extLst>
              </p:cNvPr>
              <p:cNvSpPr txBox="1"/>
              <p:nvPr/>
            </p:nvSpPr>
            <p:spPr>
              <a:xfrm>
                <a:off x="6619694" y="573917"/>
                <a:ext cx="1644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9DFB7A-C18B-48BE-992C-B14097642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94" y="573917"/>
                <a:ext cx="16447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5F7F7BFD-FF07-46A7-B648-2ED94F651A96}"/>
              </a:ext>
            </a:extLst>
          </p:cNvPr>
          <p:cNvSpPr/>
          <p:nvPr/>
        </p:nvSpPr>
        <p:spPr>
          <a:xfrm rot="5400000">
            <a:off x="5773282" y="119904"/>
            <a:ext cx="440304" cy="1270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5FA2C2-5996-4EEB-A430-63DCB36814DB}"/>
                  </a:ext>
                </a:extLst>
              </p:cNvPr>
              <p:cNvSpPr txBox="1"/>
              <p:nvPr/>
            </p:nvSpPr>
            <p:spPr>
              <a:xfrm>
                <a:off x="5504196" y="137872"/>
                <a:ext cx="1644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5FA2C2-5996-4EEB-A430-63DCB3681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196" y="137872"/>
                <a:ext cx="1644703" cy="369332"/>
              </a:xfrm>
              <a:prstGeom prst="rect">
                <a:avLst/>
              </a:prstGeom>
              <a:blipFill>
                <a:blip r:embed="rId7"/>
                <a:stretch>
                  <a:fillRect l="-33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13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C1AA8E-D72C-496E-AAAE-94555FAF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" y="1063547"/>
            <a:ext cx="11918713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5</cp:revision>
  <dcterms:created xsi:type="dcterms:W3CDTF">2019-10-14T16:36:29Z</dcterms:created>
  <dcterms:modified xsi:type="dcterms:W3CDTF">2019-10-14T17:10:17Z</dcterms:modified>
</cp:coreProperties>
</file>