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3B82-8215-4E45-A4BA-4E3557268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D5566-76F6-4831-9217-1B484FD54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8A015-F175-48AB-8530-971E99A7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327A-AEE1-4968-830B-6110572AFB0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18C50-2EFD-4E27-903C-D0E9D1A0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4413C-9029-4084-9CF8-39448E3D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54AC-0FD5-47C9-8AAD-854BA81E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6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8380-69B3-4F0B-9F1D-D978F407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4BABA-49A1-4D5D-AF46-B4FA9EBE5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F1757-0F61-469B-8768-5698B7DB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327A-AEE1-4968-830B-6110572AFB0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4812-8F70-4074-830B-A05D951C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4B83B-646C-4FC2-B686-52761B48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54AC-0FD5-47C9-8AAD-854BA81E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EBC49-14DB-4843-8823-DCABCD9CF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3CEF0-FA6E-4F29-ABE0-ACDA864B1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BA437-8D04-426C-A8A3-D4DCAA9E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327A-AEE1-4968-830B-6110572AFB0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387A6-5961-4199-A01A-2D49EB8C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162C3-5AFF-4496-9179-2A278865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54AC-0FD5-47C9-8AAD-854BA81E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0A26-6060-41D4-A390-F96F368B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851E3-38B1-4241-BCFE-C00F612D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A45C-4E4C-46AA-8BC2-F153C416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327A-AEE1-4968-830B-6110572AFB0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961C-1F9A-4FBF-AF83-24003DB4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D735B-5503-4CC0-9D33-E7A4381C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54AC-0FD5-47C9-8AAD-854BA81E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7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6490-1724-408D-B84B-8D8149F4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DF255-F503-48E1-A469-069C4B0CF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5450D-3230-41C6-ABC4-19CBE82E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327A-AEE1-4968-830B-6110572AFB0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7AD21-9439-4DB3-9A8A-B518CC3A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B1F79-6960-42FC-A9EE-2B956808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54AC-0FD5-47C9-8AAD-854BA81E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1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116D-A6BC-4432-BE6B-9A176088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95B80-F875-4694-AF97-AB3B6AB4C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3C76D-CD6D-420E-AC20-2C5113D81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76C9E-C39F-47BB-9620-23784216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327A-AEE1-4968-830B-6110572AFB0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5E55D-06E5-4B14-9124-9C48A29D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6A46D-6341-42C1-99D2-E145B6C3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54AC-0FD5-47C9-8AAD-854BA81E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3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1605-F7E4-42AE-8C72-0D214B9E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3D007-7D98-497D-88B2-55EF8F57C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4FCD7-EAA3-43E4-9E6F-A2250C703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323FE-7E06-4866-B7FC-547E82105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C9E30-1F41-4E46-B683-30C8C4EE9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E3073-6A29-4E5D-8306-3DF43595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327A-AEE1-4968-830B-6110572AFB0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FF204-7C1B-4175-81C9-CF002043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CA2DB-806E-4F52-88B8-204620BB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54AC-0FD5-47C9-8AAD-854BA81E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2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E267-4C94-4275-852A-D36B14F8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521F7-1968-4734-8B86-4A4E4941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327A-AEE1-4968-830B-6110572AFB0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6D921-7E62-44C2-A4FC-A052894D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F624B-942A-4D75-A177-05DA7A01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54AC-0FD5-47C9-8AAD-854BA81E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2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C1BA6-9A9C-420E-9EE8-C3025B88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327A-AEE1-4968-830B-6110572AFB0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39BCA-5598-4036-A64B-DFE9C4D4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859B7-12BB-4544-AEB1-A2394B7C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54AC-0FD5-47C9-8AAD-854BA81E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8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CDCC-89E9-42A2-9929-B2610ADF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64FC8-F232-408C-A276-DD8905FA2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B5BB9-C8F6-48C2-9353-17E92EFE5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28BAD-32FA-4021-90DA-23610AB3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327A-AEE1-4968-830B-6110572AFB0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DB7BC-D120-490E-B9FE-15E39E9B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28F64-427C-4ACF-8A36-E7FC883C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54AC-0FD5-47C9-8AAD-854BA81E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9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7D17-71A5-4109-BDB2-D191E8B0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EFE8C-7BA4-4FFD-B3F9-B04EB8C9A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AE3BD-F32E-4475-BA4F-F40037D99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68089-4C2C-4B35-A220-99E239CE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327A-AEE1-4968-830B-6110572AFB0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28797-A827-402C-ACB1-C8A996F4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9493A-348D-4DDD-BC91-DCA9E55E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54AC-0FD5-47C9-8AAD-854BA81E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7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58F44-38D3-4511-8DAC-A211A2F5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39EB3-1840-4957-ABFA-76261CADE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4A455-BB1E-473C-8F1C-C231EAD17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F327A-AEE1-4968-830B-6110572AFB0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70F8-760B-446E-95A5-A85C92499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3495-9AB8-4535-BF39-FC26DBE25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54AC-0FD5-47C9-8AAD-854BA81E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3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A0C8DB-476C-43C7-8A50-F38A23BFD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351"/>
            <a:ext cx="12192000" cy="47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5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5E048E0-E358-4F5D-8963-E75787342AC5}"/>
              </a:ext>
            </a:extLst>
          </p:cNvPr>
          <p:cNvSpPr/>
          <p:nvPr/>
        </p:nvSpPr>
        <p:spPr>
          <a:xfrm>
            <a:off x="621635" y="1143584"/>
            <a:ext cx="2000569" cy="16130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21DFA9-EC4C-4F4C-B4B2-E4B7AB1C62A9}"/>
                  </a:ext>
                </a:extLst>
              </p:cNvPr>
              <p:cNvSpPr/>
              <p:nvPr/>
            </p:nvSpPr>
            <p:spPr>
              <a:xfrm>
                <a:off x="559020" y="3246426"/>
                <a:ext cx="3628780" cy="4917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110011011011111101101101101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21DFA9-EC4C-4F4C-B4B2-E4B7AB1C6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20" y="3246426"/>
                <a:ext cx="3628780" cy="491778"/>
              </a:xfrm>
              <a:prstGeom prst="rect">
                <a:avLst/>
              </a:prstGeom>
              <a:blipFill>
                <a:blip r:embed="rId2"/>
                <a:stretch>
                  <a:fillRect l="-1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DAC2B4-54EE-4D03-B266-4FC040DE2D04}"/>
                  </a:ext>
                </a:extLst>
              </p:cNvPr>
              <p:cNvSpPr txBox="1"/>
              <p:nvPr/>
            </p:nvSpPr>
            <p:spPr>
              <a:xfrm>
                <a:off x="559019" y="1189695"/>
                <a:ext cx="1774644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DAC2B4-54EE-4D03-B266-4FC040DE2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9" y="1189695"/>
                <a:ext cx="1774644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006EF6-261D-416E-A29F-EB5A3BDFC51B}"/>
                  </a:ext>
                </a:extLst>
              </p:cNvPr>
              <p:cNvSpPr txBox="1"/>
              <p:nvPr/>
            </p:nvSpPr>
            <p:spPr>
              <a:xfrm>
                <a:off x="-897769" y="2969807"/>
                <a:ext cx="23282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006EF6-261D-416E-A29F-EB5A3BDF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7769" y="2969807"/>
                <a:ext cx="2328262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D2308B-8F82-40C9-8C63-F3CA7A18EAC5}"/>
                  </a:ext>
                </a:extLst>
              </p:cNvPr>
              <p:cNvSpPr txBox="1"/>
              <p:nvPr/>
            </p:nvSpPr>
            <p:spPr>
              <a:xfrm>
                <a:off x="5986120" y="1278513"/>
                <a:ext cx="6590269" cy="658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𝑇𝐼𝑀𝐸𝐷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𝑠𝑡𝑒𝑝𝑠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D2308B-8F82-40C9-8C63-F3CA7A18E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120" y="1278513"/>
                <a:ext cx="6590269" cy="6580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97DDF5E4-1A10-4DC4-97C3-E82BF93F1486}"/>
              </a:ext>
            </a:extLst>
          </p:cNvPr>
          <p:cNvSpPr/>
          <p:nvPr/>
        </p:nvSpPr>
        <p:spPr>
          <a:xfrm>
            <a:off x="2910745" y="1023208"/>
            <a:ext cx="1277054" cy="1255060"/>
          </a:xfrm>
          <a:prstGeom prst="bentUpArrow">
            <a:avLst>
              <a:gd name="adj1" fmla="val 13934"/>
              <a:gd name="adj2" fmla="val 17623"/>
              <a:gd name="adj3" fmla="val 36885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98021D5C-285E-41C5-AD1E-19E841989622}"/>
              </a:ext>
            </a:extLst>
          </p:cNvPr>
          <p:cNvSpPr/>
          <p:nvPr/>
        </p:nvSpPr>
        <p:spPr>
          <a:xfrm>
            <a:off x="4322027" y="1174744"/>
            <a:ext cx="507146" cy="46104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Notched Right 24">
            <a:extLst>
              <a:ext uri="{FF2B5EF4-FFF2-40B4-BE49-F238E27FC236}">
                <a16:creationId xmlns:a16="http://schemas.microsoft.com/office/drawing/2014/main" id="{18278379-A6C7-4E35-95D4-A020527230AB}"/>
              </a:ext>
            </a:extLst>
          </p:cNvPr>
          <p:cNvSpPr/>
          <p:nvPr/>
        </p:nvSpPr>
        <p:spPr>
          <a:xfrm rot="10800000">
            <a:off x="3103571" y="1189696"/>
            <a:ext cx="507146" cy="46104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712EBF7-071E-4071-9B70-4EE54A035AA8}"/>
                  </a:ext>
                </a:extLst>
              </p:cNvPr>
              <p:cNvSpPr/>
              <p:nvPr/>
            </p:nvSpPr>
            <p:spPr>
              <a:xfrm>
                <a:off x="540525" y="4279611"/>
                <a:ext cx="5126089" cy="4917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11111111111111111111111111111111111111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712EBF7-071E-4071-9B70-4EE54A035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25" y="4279611"/>
                <a:ext cx="5126089" cy="4917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74D6A6A1-30C5-4FA6-A43D-A5FBD6C10BDF}"/>
              </a:ext>
            </a:extLst>
          </p:cNvPr>
          <p:cNvSpPr/>
          <p:nvPr/>
        </p:nvSpPr>
        <p:spPr>
          <a:xfrm rot="16200000">
            <a:off x="2941937" y="2545989"/>
            <a:ext cx="323264" cy="521035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CE6DE9-77D3-4B5F-A0FF-01269FDE3723}"/>
                  </a:ext>
                </a:extLst>
              </p:cNvPr>
              <p:cNvSpPr txBox="1"/>
              <p:nvPr/>
            </p:nvSpPr>
            <p:spPr>
              <a:xfrm>
                <a:off x="1859537" y="5277882"/>
                <a:ext cx="23282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CE6DE9-77D3-4B5F-A0FF-01269FDE3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537" y="5277882"/>
                <a:ext cx="2328262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977D2E04-8FA4-489A-B199-2238881DD017}"/>
              </a:ext>
            </a:extLst>
          </p:cNvPr>
          <p:cNvSpPr/>
          <p:nvPr/>
        </p:nvSpPr>
        <p:spPr>
          <a:xfrm>
            <a:off x="5389270" y="2323771"/>
            <a:ext cx="1254027" cy="1292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76AE4C-02DF-472E-B687-FDAE7A54D4A8}"/>
                  </a:ext>
                </a:extLst>
              </p:cNvPr>
              <p:cNvSpPr txBox="1"/>
              <p:nvPr/>
            </p:nvSpPr>
            <p:spPr>
              <a:xfrm>
                <a:off x="7163553" y="2793640"/>
                <a:ext cx="237364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𝑇𝐼𝑀𝐸𝐷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76AE4C-02DF-472E-B687-FDAE7A54D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553" y="2793640"/>
                <a:ext cx="2373649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180F1A21-9614-4F00-8D38-94A3AB9C0E48}"/>
              </a:ext>
            </a:extLst>
          </p:cNvPr>
          <p:cNvSpPr/>
          <p:nvPr/>
        </p:nvSpPr>
        <p:spPr>
          <a:xfrm>
            <a:off x="7301043" y="2438370"/>
            <a:ext cx="1952502" cy="175559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22710EE5-9DF1-4FEE-8102-49955AAA8754}"/>
              </a:ext>
            </a:extLst>
          </p:cNvPr>
          <p:cNvSpPr/>
          <p:nvPr/>
        </p:nvSpPr>
        <p:spPr>
          <a:xfrm>
            <a:off x="9472681" y="2199451"/>
            <a:ext cx="1011902" cy="1278677"/>
          </a:xfrm>
          <a:prstGeom prst="bentUpArrow">
            <a:avLst>
              <a:gd name="adj1" fmla="val 13934"/>
              <a:gd name="adj2" fmla="val 17623"/>
              <a:gd name="adj3" fmla="val 36885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Notched Right 31">
            <a:extLst>
              <a:ext uri="{FF2B5EF4-FFF2-40B4-BE49-F238E27FC236}">
                <a16:creationId xmlns:a16="http://schemas.microsoft.com/office/drawing/2014/main" id="{4CD6ACCF-0CC1-41F1-8B2B-9163D6F16D34}"/>
              </a:ext>
            </a:extLst>
          </p:cNvPr>
          <p:cNvSpPr/>
          <p:nvPr/>
        </p:nvSpPr>
        <p:spPr>
          <a:xfrm>
            <a:off x="10548704" y="2399818"/>
            <a:ext cx="482453" cy="569990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Notched Right 32">
            <a:extLst>
              <a:ext uri="{FF2B5EF4-FFF2-40B4-BE49-F238E27FC236}">
                <a16:creationId xmlns:a16="http://schemas.microsoft.com/office/drawing/2014/main" id="{973C8B7A-FA08-4141-A17D-FA0802D30DAE}"/>
              </a:ext>
            </a:extLst>
          </p:cNvPr>
          <p:cNvSpPr/>
          <p:nvPr/>
        </p:nvSpPr>
        <p:spPr>
          <a:xfrm rot="10800000">
            <a:off x="9496179" y="2438371"/>
            <a:ext cx="482453" cy="569990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1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5E048E0-E358-4F5D-8963-E75787342AC5}"/>
              </a:ext>
            </a:extLst>
          </p:cNvPr>
          <p:cNvSpPr/>
          <p:nvPr/>
        </p:nvSpPr>
        <p:spPr>
          <a:xfrm>
            <a:off x="621635" y="1143584"/>
            <a:ext cx="2000569" cy="16130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21DFA9-EC4C-4F4C-B4B2-E4B7AB1C62A9}"/>
                  </a:ext>
                </a:extLst>
              </p:cNvPr>
              <p:cNvSpPr/>
              <p:nvPr/>
            </p:nvSpPr>
            <p:spPr>
              <a:xfrm>
                <a:off x="559020" y="3246426"/>
                <a:ext cx="3628780" cy="4917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111111111111111111111111111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21DFA9-EC4C-4F4C-B4B2-E4B7AB1C6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20" y="3246426"/>
                <a:ext cx="3628780" cy="491778"/>
              </a:xfrm>
              <a:prstGeom prst="rect">
                <a:avLst/>
              </a:prstGeom>
              <a:blipFill>
                <a:blip r:embed="rId2"/>
                <a:stretch>
                  <a:fillRect l="-1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DAC2B4-54EE-4D03-B266-4FC040DE2D04}"/>
                  </a:ext>
                </a:extLst>
              </p:cNvPr>
              <p:cNvSpPr txBox="1"/>
              <p:nvPr/>
            </p:nvSpPr>
            <p:spPr>
              <a:xfrm>
                <a:off x="559019" y="1189695"/>
                <a:ext cx="1774644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DAC2B4-54EE-4D03-B266-4FC040DE2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9" y="1189695"/>
                <a:ext cx="1774644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D2308B-8F82-40C9-8C63-F3CA7A18EAC5}"/>
                  </a:ext>
                </a:extLst>
              </p:cNvPr>
              <p:cNvSpPr txBox="1"/>
              <p:nvPr/>
            </p:nvSpPr>
            <p:spPr>
              <a:xfrm>
                <a:off x="5955156" y="5705423"/>
                <a:ext cx="6590269" cy="622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𝑠𝑡𝑒𝑝𝑠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D2308B-8F82-40C9-8C63-F3CA7A18E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156" y="5705423"/>
                <a:ext cx="6590269" cy="622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97DDF5E4-1A10-4DC4-97C3-E82BF93F1486}"/>
              </a:ext>
            </a:extLst>
          </p:cNvPr>
          <p:cNvSpPr/>
          <p:nvPr/>
        </p:nvSpPr>
        <p:spPr>
          <a:xfrm>
            <a:off x="2910745" y="1023208"/>
            <a:ext cx="1277054" cy="1255060"/>
          </a:xfrm>
          <a:prstGeom prst="bentUpArrow">
            <a:avLst>
              <a:gd name="adj1" fmla="val 13934"/>
              <a:gd name="adj2" fmla="val 17623"/>
              <a:gd name="adj3" fmla="val 36885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98021D5C-285E-41C5-AD1E-19E841989622}"/>
              </a:ext>
            </a:extLst>
          </p:cNvPr>
          <p:cNvSpPr/>
          <p:nvPr/>
        </p:nvSpPr>
        <p:spPr>
          <a:xfrm>
            <a:off x="4322027" y="1174744"/>
            <a:ext cx="507146" cy="46104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Notched Right 24">
            <a:extLst>
              <a:ext uri="{FF2B5EF4-FFF2-40B4-BE49-F238E27FC236}">
                <a16:creationId xmlns:a16="http://schemas.microsoft.com/office/drawing/2014/main" id="{18278379-A6C7-4E35-95D4-A020527230AB}"/>
              </a:ext>
            </a:extLst>
          </p:cNvPr>
          <p:cNvSpPr/>
          <p:nvPr/>
        </p:nvSpPr>
        <p:spPr>
          <a:xfrm rot="10800000">
            <a:off x="3103571" y="1189696"/>
            <a:ext cx="507146" cy="46104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712EBF7-071E-4071-9B70-4EE54A035AA8}"/>
                  </a:ext>
                </a:extLst>
              </p:cNvPr>
              <p:cNvSpPr/>
              <p:nvPr/>
            </p:nvSpPr>
            <p:spPr>
              <a:xfrm>
                <a:off x="540526" y="4790357"/>
                <a:ext cx="5126089" cy="4917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11111111111111111111111111111111111111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712EBF7-071E-4071-9B70-4EE54A035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26" y="4790357"/>
                <a:ext cx="5126089" cy="4917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74D6A6A1-30C5-4FA6-A43D-A5FBD6C10BDF}"/>
              </a:ext>
            </a:extLst>
          </p:cNvPr>
          <p:cNvSpPr/>
          <p:nvPr/>
        </p:nvSpPr>
        <p:spPr>
          <a:xfrm rot="16200000">
            <a:off x="2941938" y="3056735"/>
            <a:ext cx="323264" cy="521035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CE6DE9-77D3-4B5F-A0FF-01269FDE3723}"/>
                  </a:ext>
                </a:extLst>
              </p:cNvPr>
              <p:cNvSpPr txBox="1"/>
              <p:nvPr/>
            </p:nvSpPr>
            <p:spPr>
              <a:xfrm>
                <a:off x="1859538" y="5788628"/>
                <a:ext cx="232826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CE6DE9-77D3-4B5F-A0FF-01269FDE3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538" y="5788628"/>
                <a:ext cx="2328262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977D2E04-8FA4-489A-B199-2238881DD017}"/>
              </a:ext>
            </a:extLst>
          </p:cNvPr>
          <p:cNvSpPr/>
          <p:nvPr/>
        </p:nvSpPr>
        <p:spPr>
          <a:xfrm>
            <a:off x="5389270" y="2323771"/>
            <a:ext cx="1254027" cy="1292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8417A92C-D494-4713-9EE4-67B4C4F861C8}"/>
              </a:ext>
            </a:extLst>
          </p:cNvPr>
          <p:cNvSpPr/>
          <p:nvPr/>
        </p:nvSpPr>
        <p:spPr>
          <a:xfrm rot="16200000">
            <a:off x="2158828" y="2225429"/>
            <a:ext cx="491778" cy="35661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1BBF49-509B-43DA-9ABA-B7F455EE67C9}"/>
                  </a:ext>
                </a:extLst>
              </p:cNvPr>
              <p:cNvSpPr txBox="1"/>
              <p:nvPr/>
            </p:nvSpPr>
            <p:spPr>
              <a:xfrm>
                <a:off x="1259169" y="4125788"/>
                <a:ext cx="232826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1BBF49-509B-43DA-9ABA-B7F455EE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69" y="4125788"/>
                <a:ext cx="232826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AC667F86-AB05-433F-993F-776FA2A480B0}"/>
              </a:ext>
            </a:extLst>
          </p:cNvPr>
          <p:cNvSpPr/>
          <p:nvPr/>
        </p:nvSpPr>
        <p:spPr>
          <a:xfrm>
            <a:off x="8410653" y="1066598"/>
            <a:ext cx="3386822" cy="3723759"/>
          </a:xfrm>
          <a:prstGeom prst="flowChartDelay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A179A50-9290-4518-8F74-74CC2BDDC59C}"/>
                  </a:ext>
                </a:extLst>
              </p:cNvPr>
              <p:cNvSpPr txBox="1"/>
              <p:nvPr/>
            </p:nvSpPr>
            <p:spPr>
              <a:xfrm>
                <a:off x="8537888" y="2046182"/>
                <a:ext cx="23282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A179A50-9290-4518-8F74-74CC2BDDC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888" y="2046182"/>
                <a:ext cx="2328262" cy="15696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e 33">
            <a:extLst>
              <a:ext uri="{FF2B5EF4-FFF2-40B4-BE49-F238E27FC236}">
                <a16:creationId xmlns:a16="http://schemas.microsoft.com/office/drawing/2014/main" id="{F5945C04-D9A6-4009-A953-63DA8887E701}"/>
              </a:ext>
            </a:extLst>
          </p:cNvPr>
          <p:cNvSpPr/>
          <p:nvPr/>
        </p:nvSpPr>
        <p:spPr>
          <a:xfrm>
            <a:off x="7614400" y="1331242"/>
            <a:ext cx="507712" cy="333189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C103CE-BE73-40E0-8046-D3E8AA91BAC2}"/>
                  </a:ext>
                </a:extLst>
              </p:cNvPr>
              <p:cNvSpPr txBox="1"/>
              <p:nvPr/>
            </p:nvSpPr>
            <p:spPr>
              <a:xfrm>
                <a:off x="5955156" y="2574535"/>
                <a:ext cx="232826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C103CE-BE73-40E0-8046-D3E8AA91B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156" y="2574535"/>
                <a:ext cx="2328262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5FE69C6-275A-499D-8DA4-700E479A4218}"/>
                  </a:ext>
                </a:extLst>
              </p:cNvPr>
              <p:cNvSpPr txBox="1"/>
              <p:nvPr/>
            </p:nvSpPr>
            <p:spPr>
              <a:xfrm>
                <a:off x="6016283" y="4984719"/>
                <a:ext cx="6590269" cy="658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𝑈𝑁𝑅𝑂𝐿𝐿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5FE69C6-275A-499D-8DA4-700E479A4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283" y="4984719"/>
                <a:ext cx="6590269" cy="6580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01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5BBE2B-137F-4E0E-86FA-A5417E1EC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9" y="676417"/>
            <a:ext cx="12113802" cy="55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6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Barak, Boaz</dc:creator>
  <cp:lastModifiedBy>Boaz Barak</cp:lastModifiedBy>
  <cp:revision>3</cp:revision>
  <dcterms:created xsi:type="dcterms:W3CDTF">2019-10-23T13:16:25Z</dcterms:created>
  <dcterms:modified xsi:type="dcterms:W3CDTF">2019-10-27T03:10:56Z</dcterms:modified>
</cp:coreProperties>
</file>