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07D-67E4-4832-A8F8-C46C169E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3069F-95BD-45D2-B75B-400C5888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3AD5-CF95-4AF6-9F3F-D591F6B0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EB32-0E3F-465C-909A-3CD067BB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EAD-AFFA-49ED-9364-4925000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D4FD-BD8A-4AC9-A62C-FC1A4AA2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A590B-E5D1-43DD-ACCF-B24E0352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3A94-16B5-4351-8F18-E2C89C9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9FC7-8D5B-4B5D-8946-A772F72D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43F-1EBC-4B50-87B8-27A5F318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726C7-A7F7-4086-8364-0153884EF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527C-856A-45EA-8BA2-83EAB70D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AD2-30B0-45B5-8415-54A2B8E0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130A-15A9-4E6B-AD68-9C17FD08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EB9D-E88B-4071-B04C-6A2C54FE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E967-26C6-45CD-9B02-D883E2C4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0F96-47A1-4CD4-A6C6-E409674C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7EAB-D5EE-47FA-B035-05A17313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AC84-922E-417B-B543-BD5EC6AE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BDDD-FD0F-45EC-8895-3EADAA4F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83AC-C30B-47B6-AEEC-AAA7B7A7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9320E-B2D3-4FA1-B150-8518B1FC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4305-A195-4D56-883E-143764B2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5B4B-AA1C-4D4E-9205-E413BB9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453-6C20-452B-9A3E-25E419F8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C2D0-ECF7-45C5-8023-566FD0F6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DA89-9E69-428D-84BE-3D86072F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AB9A-35A9-466D-BFCA-08CE9E10B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264C-4AEA-493E-A83A-1D71CBC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7292-4C16-44D2-9564-73506F53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3799-A488-491F-A45E-14B5969A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4A3-4E91-4410-AA35-96339088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1628-D7E9-4ADE-BE51-ABEA821D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3763-69E9-4B92-9FB3-A4F23192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EE83E-A99D-4D53-A8F6-61001287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AE07-271F-4406-9E53-6E19A370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CF168-2A79-4FE9-A3CD-E43D862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32FEB-DF18-46DC-9F3F-CE3CA956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C4381-D00A-4B6C-B90F-DC1331F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3C6-9B5F-4178-8E5B-093AD17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EF3DB-564D-40DD-9958-D9369B4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1D9BA-5238-4FDF-A2E7-D08494E9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C484A-0690-4973-ADB8-54152FB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398-C779-45B5-85DA-AF7E557C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09BF4-58B8-4126-8838-A1D89293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0BD67-35DC-43DA-8427-7E752B5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C8AD-A313-41B0-A943-6D3B5DB4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86D5-92D2-46D7-A586-F4ED7E97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87D9D-E5E6-4576-A873-A9B6AE41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29EBD-A0E0-4849-89EA-EAA38EA8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7EB3-34EF-447B-ABAC-54F7096A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220BB-CE75-4612-AA3F-9F732391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FCF-5CA8-4423-9493-C95F8D42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04B26-FD20-421C-B0FF-7D602423B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3237-F97A-4487-97BA-C2970812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42A9-6F20-4FAE-A333-DFF3FC07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EC9F-863B-4E02-BF92-EA9534D3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2005-3D73-4CD3-9CCF-3D5C391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3F3D8-E076-491B-A490-999723C0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605C-2125-43F3-A070-2F9B2A87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5FFA-8372-484D-A1E3-891C17E8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CAFF-F048-49E7-80E1-AAE421371A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F1BE-7041-4785-9BA6-BCC887FA1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8F32-B0A9-43B0-B7DA-CE3AC220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665C-1E1C-48DD-9480-4B04F94F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392C8-8E68-4AB2-8BE3-89826DBD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22" y="716279"/>
            <a:ext cx="1518238" cy="5286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CA4D2-A9BC-43A2-90EB-E1EEBA5B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79" y="1493520"/>
            <a:ext cx="310527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2019-04-30T15:33:52Z</dcterms:created>
  <dcterms:modified xsi:type="dcterms:W3CDTF">2019-04-30T15:37:31Z</dcterms:modified>
</cp:coreProperties>
</file>