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2D24-0573-4967-BFE6-12BAB8EC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52846-137E-4E2D-850F-A298EFAA9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632DD-D50B-4569-86B9-AB5B7411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875-1EBE-4934-ADDE-15FC19518C3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3DDB-3FE4-4542-91BA-8F7E0AFA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31AE-703A-49B3-8A36-4EA494D1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4FF8-CB42-4CA8-9D47-6DAFDCE8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539E-ADDD-46AE-9950-93959B9D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4CCF5-F47D-4789-820C-C5544F9F3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6DC6-D640-4D5B-9DF3-19A022B9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875-1EBE-4934-ADDE-15FC19518C3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FABB2-4E9B-445F-ACBC-1B30021A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6727-84DB-44F4-812A-840E9140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4FF8-CB42-4CA8-9D47-6DAFDCE8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0AE48-81A6-4D48-9B64-2D7C1B2A8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D8BB3-16A9-4A28-8CE2-80E183B56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D7779-B66F-4F1D-B572-F4074B02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875-1EBE-4934-ADDE-15FC19518C3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8DE6-1A5C-4CE3-B66C-A925150A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4AAC-9EAA-4EF0-90BF-03A14AFB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4FF8-CB42-4CA8-9D47-6DAFDCE8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F579-0493-4993-BFEF-3D248F34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C737-85C2-4BA0-A46F-2889E72E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4566-B8B3-4058-A09C-F2D6EA77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875-1EBE-4934-ADDE-15FC19518C3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E40F-EBF5-480C-BEC3-9073CA6E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3545-3FA4-4EB5-B5E2-D739527E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4FF8-CB42-4CA8-9D47-6DAFDCE8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5AC0-5AD4-4608-B237-52370955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FAEC6-3571-4E11-AB5E-43D46A65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57DD0-FB99-4EE0-8988-A5755ABD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875-1EBE-4934-ADDE-15FC19518C3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D515A-567E-4960-ACE5-80CFA2A5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C8AA-F1E6-46B2-82EA-66025F2F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4FF8-CB42-4CA8-9D47-6DAFDCE8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7997-F907-40F9-B8D6-65B65EAE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FFB1-422C-4AD7-9A75-B59B9E525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96B43-4C13-4B16-8965-AD76A79EF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3CB5-CF05-47A1-9223-DC56C9AF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875-1EBE-4934-ADDE-15FC19518C3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6924F-E235-4A19-B29F-A653CE0E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C64F8-E89F-4A8B-896F-8C7791F9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4FF8-CB42-4CA8-9D47-6DAFDCE8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2454-0504-4DB7-8830-BA0268E8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A99D-C39C-43D1-B52B-DD13A81F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CBDC3-8ABA-457D-8225-B4E494D7F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FB45F-4969-43FA-A0E6-C33C9CC88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4D460-CFFB-4E32-A9C1-56A614557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7842B-DE3E-4F0F-94B8-05D75EEF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875-1EBE-4934-ADDE-15FC19518C3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EF95F-A008-4DD4-B7FD-CA8FA389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E9CB1-1E34-42D0-A3C6-2A8266D0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4FF8-CB42-4CA8-9D47-6DAFDCE8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9EC5-C55D-4B79-84A6-72FDCFF2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F653B-D2BE-45FF-B2F4-9CCE1D23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875-1EBE-4934-ADDE-15FC19518C3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762C6-914D-44F8-9D12-12C9E1E7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28DCB-5632-4530-9D06-FFCDFE79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4FF8-CB42-4CA8-9D47-6DAFDCE8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1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3DAFE-2866-45E6-94D1-568121A6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875-1EBE-4934-ADDE-15FC19518C3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B83AE-6289-4D01-A306-A635BFFA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B7BC8-66ED-4C55-8E96-6BDECB9C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4FF8-CB42-4CA8-9D47-6DAFDCE8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8892-4E12-4DD1-BDBD-C0695094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AEA7-37F4-4C26-A45A-598AA719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FE764-F2A2-4E80-854B-FECF16663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8CC87-3AC6-43D1-A29A-A962343C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875-1EBE-4934-ADDE-15FC19518C3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89F24-6499-4918-9D1F-1C202C51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34E11-EEA0-4239-9F8F-A1A27522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4FF8-CB42-4CA8-9D47-6DAFDCE8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7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8066-58AA-47B6-8DC4-A2BA5947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B59F5-907F-49F5-AFC1-007670BF2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4D2E9-3C5C-42BF-B8B7-83E9B5CB8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E0D6D-EF33-479A-A25A-7D285200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875-1EBE-4934-ADDE-15FC19518C3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4CD84-2531-47D8-8B74-8DD2F844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A6D80-0F2A-4F25-AC4D-D65209B0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4FF8-CB42-4CA8-9D47-6DAFDCE8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6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F6CD0-28B1-46DF-9773-48516862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B7C3-DAA5-40A8-BCF8-1FDBAC913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D995-6A4B-4235-801D-B1E204CA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1875-1EBE-4934-ADDE-15FC19518C3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B6BF1-1B6C-4608-90EB-4297A5DF3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8FE3-FC64-4E9A-BF2A-5A233E095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4FF8-CB42-4CA8-9D47-6DAFDCE8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1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64055F-CF25-4490-85D0-786F87C4CCE7}"/>
              </a:ext>
            </a:extLst>
          </p:cNvPr>
          <p:cNvSpPr/>
          <p:nvPr/>
        </p:nvSpPr>
        <p:spPr>
          <a:xfrm>
            <a:off x="2712720" y="1775460"/>
            <a:ext cx="1143000" cy="1143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E6AD88-D3FD-496C-B06B-132BF1A2EC9A}"/>
              </a:ext>
            </a:extLst>
          </p:cNvPr>
          <p:cNvSpPr/>
          <p:nvPr/>
        </p:nvSpPr>
        <p:spPr>
          <a:xfrm>
            <a:off x="5239486" y="1775460"/>
            <a:ext cx="1143000" cy="1143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DDF14-55AD-454D-9E75-335DD6B515BA}"/>
              </a:ext>
            </a:extLst>
          </p:cNvPr>
          <p:cNvSpPr txBox="1"/>
          <p:nvPr/>
        </p:nvSpPr>
        <p:spPr>
          <a:xfrm>
            <a:off x="5641425" y="2116127"/>
            <a:ext cx="56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2094D-F5B3-4CF3-BB41-4C357AF27C21}"/>
              </a:ext>
            </a:extLst>
          </p:cNvPr>
          <p:cNvSpPr txBox="1"/>
          <p:nvPr/>
        </p:nvSpPr>
        <p:spPr>
          <a:xfrm>
            <a:off x="3104381" y="2116126"/>
            <a:ext cx="56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614C995-DFF1-4947-9685-551D15825CFA}"/>
              </a:ext>
            </a:extLst>
          </p:cNvPr>
          <p:cNvSpPr/>
          <p:nvPr/>
        </p:nvSpPr>
        <p:spPr>
          <a:xfrm rot="205981">
            <a:off x="3610503" y="1565434"/>
            <a:ext cx="2030922" cy="878089"/>
          </a:xfrm>
          <a:prstGeom prst="arc">
            <a:avLst>
              <a:gd name="adj1" fmla="val 11204073"/>
              <a:gd name="adj2" fmla="val 2088812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1348F-7862-4344-9CEB-204E66FA5CA1}"/>
              </a:ext>
            </a:extLst>
          </p:cNvPr>
          <p:cNvSpPr txBox="1"/>
          <p:nvPr/>
        </p:nvSpPr>
        <p:spPr>
          <a:xfrm>
            <a:off x="4470858" y="1090497"/>
            <a:ext cx="56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1BC6C42-3F65-4731-9A9C-AC26B9754D9B}"/>
              </a:ext>
            </a:extLst>
          </p:cNvPr>
          <p:cNvSpPr/>
          <p:nvPr/>
        </p:nvSpPr>
        <p:spPr>
          <a:xfrm rot="10800000">
            <a:off x="3455397" y="2310417"/>
            <a:ext cx="2030922" cy="878089"/>
          </a:xfrm>
          <a:prstGeom prst="arc">
            <a:avLst>
              <a:gd name="adj1" fmla="val 11204073"/>
              <a:gd name="adj2" fmla="val 2088812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96D97-5AB5-4D7E-ACD1-B76AE5CA8AE0}"/>
              </a:ext>
            </a:extLst>
          </p:cNvPr>
          <p:cNvSpPr txBox="1"/>
          <p:nvPr/>
        </p:nvSpPr>
        <p:spPr>
          <a:xfrm>
            <a:off x="4400421" y="3308546"/>
            <a:ext cx="56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CC847A-40BB-45DF-B20B-D1E9186041C8}"/>
              </a:ext>
            </a:extLst>
          </p:cNvPr>
          <p:cNvSpPr/>
          <p:nvPr/>
        </p:nvSpPr>
        <p:spPr>
          <a:xfrm>
            <a:off x="5271254" y="1802768"/>
            <a:ext cx="1073011" cy="10730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6156D0-E5EC-4947-A7E9-B9EC45D886E7}"/>
              </a:ext>
            </a:extLst>
          </p:cNvPr>
          <p:cNvSpPr/>
          <p:nvPr/>
        </p:nvSpPr>
        <p:spPr>
          <a:xfrm rot="1424407">
            <a:off x="5517044" y="1007679"/>
            <a:ext cx="732268" cy="738466"/>
          </a:xfrm>
          <a:custGeom>
            <a:avLst/>
            <a:gdLst>
              <a:gd name="connsiteX0" fmla="*/ 285234 w 732268"/>
              <a:gd name="connsiteY0" fmla="*/ 738466 h 738466"/>
              <a:gd name="connsiteX1" fmla="*/ 925 w 732268"/>
              <a:gd name="connsiteY1" fmla="*/ 392685 h 738466"/>
              <a:gd name="connsiteX2" fmla="*/ 369758 w 732268"/>
              <a:gd name="connsiteY2" fmla="*/ 799 h 738466"/>
              <a:gd name="connsiteX3" fmla="*/ 723224 w 732268"/>
              <a:gd name="connsiteY3" fmla="*/ 300476 h 738466"/>
              <a:gd name="connsiteX4" fmla="*/ 592595 w 732268"/>
              <a:gd name="connsiteY4" fmla="*/ 630890 h 73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268" h="738466">
                <a:moveTo>
                  <a:pt x="285234" y="738466"/>
                </a:moveTo>
                <a:cubicBezTo>
                  <a:pt x="136036" y="627048"/>
                  <a:pt x="-13162" y="515630"/>
                  <a:pt x="925" y="392685"/>
                </a:cubicBezTo>
                <a:cubicBezTo>
                  <a:pt x="15012" y="269740"/>
                  <a:pt x="249375" y="16167"/>
                  <a:pt x="369758" y="799"/>
                </a:cubicBezTo>
                <a:cubicBezTo>
                  <a:pt x="490141" y="-14569"/>
                  <a:pt x="686085" y="195461"/>
                  <a:pt x="723224" y="300476"/>
                </a:cubicBezTo>
                <a:cubicBezTo>
                  <a:pt x="760363" y="405491"/>
                  <a:pt x="676479" y="518190"/>
                  <a:pt x="592595" y="63089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1CD00B1-6A62-4609-8D04-77B52854DF3D}"/>
              </a:ext>
            </a:extLst>
          </p:cNvPr>
          <p:cNvSpPr/>
          <p:nvPr/>
        </p:nvSpPr>
        <p:spPr>
          <a:xfrm>
            <a:off x="2689699" y="1034428"/>
            <a:ext cx="732268" cy="738466"/>
          </a:xfrm>
          <a:custGeom>
            <a:avLst/>
            <a:gdLst>
              <a:gd name="connsiteX0" fmla="*/ 285234 w 732268"/>
              <a:gd name="connsiteY0" fmla="*/ 738466 h 738466"/>
              <a:gd name="connsiteX1" fmla="*/ 925 w 732268"/>
              <a:gd name="connsiteY1" fmla="*/ 392685 h 738466"/>
              <a:gd name="connsiteX2" fmla="*/ 369758 w 732268"/>
              <a:gd name="connsiteY2" fmla="*/ 799 h 738466"/>
              <a:gd name="connsiteX3" fmla="*/ 723224 w 732268"/>
              <a:gd name="connsiteY3" fmla="*/ 300476 h 738466"/>
              <a:gd name="connsiteX4" fmla="*/ 592595 w 732268"/>
              <a:gd name="connsiteY4" fmla="*/ 630890 h 73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2268" h="738466">
                <a:moveTo>
                  <a:pt x="285234" y="738466"/>
                </a:moveTo>
                <a:cubicBezTo>
                  <a:pt x="136036" y="627048"/>
                  <a:pt x="-13162" y="515630"/>
                  <a:pt x="925" y="392685"/>
                </a:cubicBezTo>
                <a:cubicBezTo>
                  <a:pt x="15012" y="269740"/>
                  <a:pt x="249375" y="16167"/>
                  <a:pt x="369758" y="799"/>
                </a:cubicBezTo>
                <a:cubicBezTo>
                  <a:pt x="490141" y="-14569"/>
                  <a:pt x="686085" y="195461"/>
                  <a:pt x="723224" y="300476"/>
                </a:cubicBezTo>
                <a:cubicBezTo>
                  <a:pt x="760363" y="405491"/>
                  <a:pt x="676479" y="518190"/>
                  <a:pt x="592595" y="63089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40C67-4E6F-4660-90FA-3DDF995FEF40}"/>
              </a:ext>
            </a:extLst>
          </p:cNvPr>
          <p:cNvSpPr txBox="1"/>
          <p:nvPr/>
        </p:nvSpPr>
        <p:spPr>
          <a:xfrm>
            <a:off x="2533258" y="660688"/>
            <a:ext cx="56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3EA63-FA47-4187-8EE7-1125172D6B45}"/>
              </a:ext>
            </a:extLst>
          </p:cNvPr>
          <p:cNvSpPr txBox="1"/>
          <p:nvPr/>
        </p:nvSpPr>
        <p:spPr>
          <a:xfrm>
            <a:off x="5665894" y="637697"/>
            <a:ext cx="56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0032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</cp:revision>
  <dcterms:created xsi:type="dcterms:W3CDTF">2019-02-08T23:29:34Z</dcterms:created>
  <dcterms:modified xsi:type="dcterms:W3CDTF">2019-02-08T23:29:35Z</dcterms:modified>
</cp:coreProperties>
</file>